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43"/>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6" r:id="rId39"/>
    <p:sldId id="2134805037" r:id="rId40"/>
    <p:sldId id="2134805038" r:id="rId41"/>
    <p:sldId id="2134805040" r:id="rId42"/>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9804"/>
    <a:srgbClr val="9B59B6"/>
    <a:srgbClr val="FF0909"/>
    <a:srgbClr val="FF9797"/>
    <a:srgbClr val="FF5353"/>
    <a:srgbClr val="9E0000"/>
    <a:srgbClr val="1A202C"/>
    <a:srgbClr val="860000"/>
    <a:srgbClr val="B4000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3" autoAdjust="0"/>
    <p:restoredTop sz="96242" autoAdjust="0"/>
  </p:normalViewPr>
  <p:slideViewPr>
    <p:cSldViewPr snapToGrid="0">
      <p:cViewPr>
        <p:scale>
          <a:sx n="150" d="100"/>
          <a:sy n="150" d="100"/>
        </p:scale>
        <p:origin x="3150"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6/18/2023</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88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08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6.svg"/><Relationship Id="rId18" Type="http://schemas.openxmlformats.org/officeDocument/2006/relationships/image" Target="../media/image80.png"/><Relationship Id="rId26" Type="http://schemas.openxmlformats.org/officeDocument/2006/relationships/image" Target="../media/image88.jpeg"/><Relationship Id="rId3" Type="http://schemas.openxmlformats.org/officeDocument/2006/relationships/image" Target="../media/image61.png"/><Relationship Id="rId21" Type="http://schemas.openxmlformats.org/officeDocument/2006/relationships/image" Target="../media/image83.svg"/><Relationship Id="rId7" Type="http://schemas.openxmlformats.org/officeDocument/2006/relationships/image" Target="../media/image63.png"/><Relationship Id="rId12" Type="http://schemas.openxmlformats.org/officeDocument/2006/relationships/image" Target="../media/image75.png"/><Relationship Id="rId17" Type="http://schemas.openxmlformats.org/officeDocument/2006/relationships/image" Target="../media/image79.svg"/><Relationship Id="rId25" Type="http://schemas.openxmlformats.org/officeDocument/2006/relationships/image" Target="../media/image87.png"/><Relationship Id="rId2" Type="http://schemas.openxmlformats.org/officeDocument/2006/relationships/notesSlide" Target="../notesSlides/notesSlide1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27.xml"/><Relationship Id="rId6" Type="http://schemas.openxmlformats.org/officeDocument/2006/relationships/image" Target="../media/image68.svg"/><Relationship Id="rId11" Type="http://schemas.openxmlformats.org/officeDocument/2006/relationships/image" Target="../media/image74.png"/><Relationship Id="rId24" Type="http://schemas.openxmlformats.org/officeDocument/2006/relationships/image" Target="../media/image86.svg"/><Relationship Id="rId5" Type="http://schemas.openxmlformats.org/officeDocument/2006/relationships/image" Target="../media/image67.png"/><Relationship Id="rId15" Type="http://schemas.openxmlformats.org/officeDocument/2006/relationships/image" Target="../media/image77.sv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svg"/><Relationship Id="rId31" Type="http://schemas.openxmlformats.org/officeDocument/2006/relationships/image" Target="../media/image93.png"/><Relationship Id="rId4" Type="http://schemas.openxmlformats.org/officeDocument/2006/relationships/image" Target="../media/image62.svg"/><Relationship Id="rId9" Type="http://schemas.openxmlformats.org/officeDocument/2006/relationships/image" Target="../media/image72.png"/><Relationship Id="rId14" Type="http://schemas.openxmlformats.org/officeDocument/2006/relationships/image" Target="../media/image30.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sv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95.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7.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7.xml"/><Relationship Id="rId5" Type="http://schemas.openxmlformats.org/officeDocument/2006/relationships/image" Target="../media/image123.png"/><Relationship Id="rId4" Type="http://schemas.openxmlformats.org/officeDocument/2006/relationships/image" Target="../media/image1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127.xml"/><Relationship Id="rId4" Type="http://schemas.openxmlformats.org/officeDocument/2006/relationships/image" Target="../media/image121.svg"/></Relationships>
</file>

<file path=ppt/slides/_rels/slide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39.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5" Type="http://schemas.openxmlformats.org/officeDocument/2006/relationships/image" Target="../media/image145.svg"/><Relationship Id="rId2" Type="http://schemas.openxmlformats.org/officeDocument/2006/relationships/notesSlide" Target="../notesSlides/notesSlide21.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67.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40.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4.xml.rels><?xml version="1.0" encoding="UTF-8" standalone="yes"?>
<Relationships xmlns="http://schemas.openxmlformats.org/package/2006/relationships"><Relationship Id="rId13" Type="http://schemas.openxmlformats.org/officeDocument/2006/relationships/image" Target="../media/image132.svg"/><Relationship Id="rId18" Type="http://schemas.openxmlformats.org/officeDocument/2006/relationships/image" Target="../media/image157.png"/><Relationship Id="rId26" Type="http://schemas.openxmlformats.org/officeDocument/2006/relationships/image" Target="../media/image163.png"/><Relationship Id="rId3" Type="http://schemas.openxmlformats.org/officeDocument/2006/relationships/image" Target="../media/image146.png"/><Relationship Id="rId21" Type="http://schemas.openxmlformats.org/officeDocument/2006/relationships/image" Target="../media/image160.png"/><Relationship Id="rId34" Type="http://schemas.openxmlformats.org/officeDocument/2006/relationships/image" Target="../media/image171.png"/><Relationship Id="rId7" Type="http://schemas.openxmlformats.org/officeDocument/2006/relationships/image" Target="../media/image150.png"/><Relationship Id="rId12" Type="http://schemas.openxmlformats.org/officeDocument/2006/relationships/image" Target="../media/image131.png"/><Relationship Id="rId17" Type="http://schemas.openxmlformats.org/officeDocument/2006/relationships/image" Target="../media/image121.svg"/><Relationship Id="rId25" Type="http://schemas.openxmlformats.org/officeDocument/2006/relationships/image" Target="../media/image162.svg"/><Relationship Id="rId33" Type="http://schemas.openxmlformats.org/officeDocument/2006/relationships/image" Target="../media/image170.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59.svg"/><Relationship Id="rId29" Type="http://schemas.openxmlformats.org/officeDocument/2006/relationships/image" Target="../media/image166.sv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4.svg"/><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image" Target="../media/image148.png"/><Relationship Id="rId15" Type="http://schemas.openxmlformats.org/officeDocument/2006/relationships/image" Target="../media/image156.svg"/><Relationship Id="rId23" Type="http://schemas.openxmlformats.org/officeDocument/2006/relationships/image" Target="../media/image145.svg"/><Relationship Id="rId28" Type="http://schemas.openxmlformats.org/officeDocument/2006/relationships/image" Target="../media/image165.png"/><Relationship Id="rId10" Type="http://schemas.openxmlformats.org/officeDocument/2006/relationships/image" Target="../media/image153.png"/><Relationship Id="rId19" Type="http://schemas.openxmlformats.org/officeDocument/2006/relationships/image" Target="../media/image158.png"/><Relationship Id="rId31" Type="http://schemas.openxmlformats.org/officeDocument/2006/relationships/image" Target="../media/image168.svg"/><Relationship Id="rId4" Type="http://schemas.openxmlformats.org/officeDocument/2006/relationships/image" Target="../media/image147.svg"/><Relationship Id="rId9" Type="http://schemas.openxmlformats.org/officeDocument/2006/relationships/image" Target="../media/image152.emf"/><Relationship Id="rId14" Type="http://schemas.openxmlformats.org/officeDocument/2006/relationships/image" Target="../media/image155.png"/><Relationship Id="rId22" Type="http://schemas.openxmlformats.org/officeDocument/2006/relationships/image" Target="../media/image144.pn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svg"/><Relationship Id="rId8" Type="http://schemas.openxmlformats.org/officeDocument/2006/relationships/image" Target="../media/image151.svg"/></Relationships>
</file>

<file path=ppt/slides/_rels/slide3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61.png"/><Relationship Id="rId18" Type="http://schemas.openxmlformats.org/officeDocument/2006/relationships/image" Target="../media/image185.png"/><Relationship Id="rId3" Type="http://schemas.openxmlformats.org/officeDocument/2006/relationships/image" Target="../media/image174.png"/><Relationship Id="rId7" Type="http://schemas.openxmlformats.org/officeDocument/2006/relationships/image" Target="../media/image176.svg"/><Relationship Id="rId12" Type="http://schemas.openxmlformats.org/officeDocument/2006/relationships/image" Target="../media/image181.svg"/><Relationship Id="rId17" Type="http://schemas.openxmlformats.org/officeDocument/2006/relationships/image" Target="../media/image184.svg"/><Relationship Id="rId2" Type="http://schemas.openxmlformats.org/officeDocument/2006/relationships/notesSlide" Target="../notesSlides/notesSlide23.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slideLayout" Target="../slideLayouts/slideLayout1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45.svg"/><Relationship Id="rId15" Type="http://schemas.openxmlformats.org/officeDocument/2006/relationships/image" Target="../media/image182.png"/><Relationship Id="rId10" Type="http://schemas.openxmlformats.org/officeDocument/2006/relationships/image" Target="../media/image179.png"/><Relationship Id="rId19" Type="http://schemas.openxmlformats.org/officeDocument/2006/relationships/image" Target="../media/image186.png"/><Relationship Id="rId4" Type="http://schemas.openxmlformats.org/officeDocument/2006/relationships/image" Target="../media/image144.png"/><Relationship Id="rId9" Type="http://schemas.openxmlformats.org/officeDocument/2006/relationships/image" Target="../media/image178.svg"/><Relationship Id="rId14" Type="http://schemas.openxmlformats.org/officeDocument/2006/relationships/image" Target="../media/image162.svg"/></Relationships>
</file>

<file path=ppt/slides/_rels/slide37.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82.png"/><Relationship Id="rId18" Type="http://schemas.openxmlformats.org/officeDocument/2006/relationships/image" Target="../media/image190.png"/><Relationship Id="rId3" Type="http://schemas.openxmlformats.org/officeDocument/2006/relationships/image" Target="../media/image187.png"/><Relationship Id="rId7" Type="http://schemas.openxmlformats.org/officeDocument/2006/relationships/image" Target="../media/image175.png"/><Relationship Id="rId12" Type="http://schemas.openxmlformats.org/officeDocument/2006/relationships/image" Target="../media/image162.svg"/><Relationship Id="rId17" Type="http://schemas.openxmlformats.org/officeDocument/2006/relationships/image" Target="../media/image189.png"/><Relationship Id="rId2" Type="http://schemas.openxmlformats.org/officeDocument/2006/relationships/notesSlide" Target="../notesSlides/notesSlide24.xml"/><Relationship Id="rId16" Type="http://schemas.openxmlformats.org/officeDocument/2006/relationships/image" Target="../media/image188.png"/><Relationship Id="rId20" Type="http://schemas.openxmlformats.org/officeDocument/2006/relationships/image" Target="../media/image159.svg"/><Relationship Id="rId1" Type="http://schemas.openxmlformats.org/officeDocument/2006/relationships/slideLayout" Target="../slideLayouts/slideLayout12.xml"/><Relationship Id="rId6" Type="http://schemas.openxmlformats.org/officeDocument/2006/relationships/image" Target="../media/image145.svg"/><Relationship Id="rId11" Type="http://schemas.openxmlformats.org/officeDocument/2006/relationships/image" Target="../media/image161.png"/><Relationship Id="rId5" Type="http://schemas.openxmlformats.org/officeDocument/2006/relationships/image" Target="../media/image144.png"/><Relationship Id="rId15" Type="http://schemas.openxmlformats.org/officeDocument/2006/relationships/image" Target="../media/image184.svg"/><Relationship Id="rId10" Type="http://schemas.openxmlformats.org/officeDocument/2006/relationships/image" Target="../media/image178.svg"/><Relationship Id="rId19" Type="http://schemas.openxmlformats.org/officeDocument/2006/relationships/image" Target="../media/image158.png"/><Relationship Id="rId4" Type="http://schemas.openxmlformats.org/officeDocument/2006/relationships/image" Target="../media/image174.png"/><Relationship Id="rId9" Type="http://schemas.openxmlformats.org/officeDocument/2006/relationships/image" Target="../media/image177.png"/><Relationship Id="rId14" Type="http://schemas.openxmlformats.org/officeDocument/2006/relationships/image" Target="../media/image183.png"/></Relationships>
</file>

<file path=ppt/slides/_rels/slide38.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92.png"/><Relationship Id="rId7" Type="http://schemas.openxmlformats.org/officeDocument/2006/relationships/image" Target="../media/image158.png"/><Relationship Id="rId2" Type="http://schemas.openxmlformats.org/officeDocument/2006/relationships/image" Target="../media/image191.png"/><Relationship Id="rId1" Type="http://schemas.openxmlformats.org/officeDocument/2006/relationships/slideLayout" Target="../slideLayouts/slideLayout127.xml"/><Relationship Id="rId6" Type="http://schemas.openxmlformats.org/officeDocument/2006/relationships/image" Target="../media/image188.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0.png"/></Relationships>
</file>

<file path=ppt/slides/_rels/slide39.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203.svg"/><Relationship Id="rId18" Type="http://schemas.openxmlformats.org/officeDocument/2006/relationships/image" Target="../media/image208.png"/><Relationship Id="rId3" Type="http://schemas.openxmlformats.org/officeDocument/2006/relationships/image" Target="../media/image195.png"/><Relationship Id="rId21" Type="http://schemas.openxmlformats.org/officeDocument/2006/relationships/image" Target="../media/image211.png"/><Relationship Id="rId7" Type="http://schemas.openxmlformats.org/officeDocument/2006/relationships/image" Target="../media/image153.png"/><Relationship Id="rId12" Type="http://schemas.openxmlformats.org/officeDocument/2006/relationships/image" Target="../media/image202.png"/><Relationship Id="rId17" Type="http://schemas.openxmlformats.org/officeDocument/2006/relationships/image" Target="../media/image207.svg"/><Relationship Id="rId25" Type="http://schemas.openxmlformats.org/officeDocument/2006/relationships/image" Target="../media/image215.png"/><Relationship Id="rId2" Type="http://schemas.openxmlformats.org/officeDocument/2006/relationships/notesSlide" Target="../notesSlides/notesSlide25.xml"/><Relationship Id="rId16" Type="http://schemas.openxmlformats.org/officeDocument/2006/relationships/image" Target="../media/image206.png"/><Relationship Id="rId20" Type="http://schemas.openxmlformats.org/officeDocument/2006/relationships/image" Target="../media/image210.png"/><Relationship Id="rId1" Type="http://schemas.openxmlformats.org/officeDocument/2006/relationships/slideLayout" Target="../slideLayouts/slideLayout12.xml"/><Relationship Id="rId6" Type="http://schemas.openxmlformats.org/officeDocument/2006/relationships/image" Target="../media/image198.svg"/><Relationship Id="rId11" Type="http://schemas.openxmlformats.org/officeDocument/2006/relationships/image" Target="../media/image201.svg"/><Relationship Id="rId24" Type="http://schemas.openxmlformats.org/officeDocument/2006/relationships/image" Target="../media/image214.png"/><Relationship Id="rId5" Type="http://schemas.openxmlformats.org/officeDocument/2006/relationships/image" Target="../media/image197.png"/><Relationship Id="rId15" Type="http://schemas.openxmlformats.org/officeDocument/2006/relationships/image" Target="../media/image205.svg"/><Relationship Id="rId23" Type="http://schemas.openxmlformats.org/officeDocument/2006/relationships/image" Target="../media/image213.png"/><Relationship Id="rId10" Type="http://schemas.openxmlformats.org/officeDocument/2006/relationships/image" Target="../media/image200.png"/><Relationship Id="rId19" Type="http://schemas.openxmlformats.org/officeDocument/2006/relationships/image" Target="../media/image209.svg"/><Relationship Id="rId4" Type="http://schemas.openxmlformats.org/officeDocument/2006/relationships/image" Target="../media/image196.sv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2.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7">
            <a:alphaModFix amt="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1">
            <a:alphaModFix amt="25000"/>
            <a:extLst>
              <a:ext uri="{96DAC541-7B7A-43D3-8B79-37D633B846F1}">
                <asvg:svgBlip xmlns:asvg="http://schemas.microsoft.com/office/drawing/2016/SVG/main" r:embed="rId12"/>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2"/>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1280" name="Rectangle 1279">
            <a:extLst>
              <a:ext uri="{FF2B5EF4-FFF2-40B4-BE49-F238E27FC236}">
                <a16:creationId xmlns:a16="http://schemas.microsoft.com/office/drawing/2014/main" id="{FB1F69DE-0AED-8DCF-EF1B-A477D82945D6}"/>
              </a:ext>
            </a:extLst>
          </p:cNvPr>
          <p:cNvSpPr/>
          <p:nvPr/>
        </p:nvSpPr>
        <p:spPr bwMode="auto">
          <a:xfrm>
            <a:off x="8556941" y="2987161"/>
            <a:ext cx="3444560" cy="2601688"/>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1571335" y="2458828"/>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5986280" y="2143980"/>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3313592" y="2146663"/>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2222874" y="3242139"/>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2207634" y="4263315"/>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4999158" y="3588868"/>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4980955" y="1970193"/>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4979210" y="3138953"/>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1470569" y="2963166"/>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1343927" y="2821846"/>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2997184"/>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2879349"/>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1350469" y="1623241"/>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2780942" y="1793705"/>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2898720" y="176492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8734" y="1709888"/>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2683102" y="1533327"/>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1494011" y="2209667"/>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93" y="2237242"/>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1568175" y="2146968"/>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1527737" y="2150778"/>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1572132" y="2151475"/>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1405995" y="1533639"/>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7531" y="1887748"/>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2566464" y="1970184"/>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499" name="Picture 498">
            <a:extLst>
              <a:ext uri="{FF2B5EF4-FFF2-40B4-BE49-F238E27FC236}">
                <a16:creationId xmlns:a16="http://schemas.microsoft.com/office/drawing/2014/main" id="{B3B8415E-D02C-AE39-F5CF-CD1D4946A20D}"/>
              </a:ext>
            </a:extLst>
          </p:cNvPr>
          <p:cNvPicPr>
            <a:picLocks noChangeAspect="1"/>
          </p:cNvPicPr>
          <p:nvPr/>
        </p:nvPicPr>
        <p:blipFill>
          <a:blip r:embed="rId10"/>
          <a:stretch>
            <a:fillRect/>
          </a:stretch>
        </p:blipFill>
        <p:spPr>
          <a:xfrm>
            <a:off x="1025240" y="127199"/>
            <a:ext cx="2611415" cy="1165425"/>
          </a:xfrm>
          <a:prstGeom prst="rect">
            <a:avLst/>
          </a:prstGeom>
          <a:effectLst>
            <a:outerShdw blurRad="50800" dist="38100" dir="2700000" algn="tl" rotWithShape="0">
              <a:prstClr val="black">
                <a:alpha val="40000"/>
              </a:prstClr>
            </a:outerShdw>
          </a:effectLst>
        </p:spPr>
      </p:pic>
      <p:pic>
        <p:nvPicPr>
          <p:cNvPr id="501" name="Graphic 500">
            <a:extLst>
              <a:ext uri="{FF2B5EF4-FFF2-40B4-BE49-F238E27FC236}">
                <a16:creationId xmlns:a16="http://schemas.microsoft.com/office/drawing/2014/main" id="{5ED91DA6-F6E6-319A-0B21-1D3379AD37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18201" y="1864087"/>
            <a:ext cx="103852" cy="103852"/>
          </a:xfrm>
          <a:prstGeom prst="rect">
            <a:avLst/>
          </a:prstGeom>
        </p:spPr>
      </p:pic>
      <p:cxnSp>
        <p:nvCxnSpPr>
          <p:cNvPr id="507" name="Connector: Elbow 506">
            <a:extLst>
              <a:ext uri="{FF2B5EF4-FFF2-40B4-BE49-F238E27FC236}">
                <a16:creationId xmlns:a16="http://schemas.microsoft.com/office/drawing/2014/main" id="{910D1CDE-4EB2-9DA4-2D80-9326213C2850}"/>
              </a:ext>
            </a:extLst>
          </p:cNvPr>
          <p:cNvCxnSpPr>
            <a:cxnSpLocks/>
          </p:cNvCxnSpPr>
          <p:nvPr/>
        </p:nvCxnSpPr>
        <p:spPr>
          <a:xfrm rot="5400000" flipH="1" flipV="1">
            <a:off x="2372874" y="1568741"/>
            <a:ext cx="575086" cy="1864"/>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512" name="Rectangle 511">
            <a:extLst>
              <a:ext uri="{FF2B5EF4-FFF2-40B4-BE49-F238E27FC236}">
                <a16:creationId xmlns:a16="http://schemas.microsoft.com/office/drawing/2014/main" id="{D8C2922F-D14B-A5CB-F849-9A59CB9CAC9C}"/>
              </a:ext>
            </a:extLst>
          </p:cNvPr>
          <p:cNvSpPr/>
          <p:nvPr/>
        </p:nvSpPr>
        <p:spPr bwMode="auto">
          <a:xfrm rot="5400000">
            <a:off x="2280276" y="-18397"/>
            <a:ext cx="169881" cy="2388861"/>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4247953" y="1785916"/>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4111253" y="1782700"/>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0402" y="1674357"/>
            <a:ext cx="325031" cy="216686"/>
          </a:xfrm>
          <a:prstGeom prst="rect">
            <a:avLst/>
          </a:prstGeom>
        </p:spPr>
      </p:pic>
      <p:grpSp>
        <p:nvGrpSpPr>
          <p:cNvPr id="519" name="Group 518">
            <a:extLst>
              <a:ext uri="{FF2B5EF4-FFF2-40B4-BE49-F238E27FC236}">
                <a16:creationId xmlns:a16="http://schemas.microsoft.com/office/drawing/2014/main" id="{36AB3DA4-944F-B29A-7B04-CF69FAFD88B8}"/>
              </a:ext>
            </a:extLst>
          </p:cNvPr>
          <p:cNvGrpSpPr/>
          <p:nvPr/>
        </p:nvGrpSpPr>
        <p:grpSpPr>
          <a:xfrm>
            <a:off x="3730660" y="353791"/>
            <a:ext cx="1425507" cy="963518"/>
            <a:chOff x="768912" y="4331165"/>
            <a:chExt cx="1425507" cy="963518"/>
          </a:xfrm>
        </p:grpSpPr>
        <p:sp>
          <p:nvSpPr>
            <p:cNvPr id="520" name="Rectangle 519">
              <a:extLst>
                <a:ext uri="{FF2B5EF4-FFF2-40B4-BE49-F238E27FC236}">
                  <a16:creationId xmlns:a16="http://schemas.microsoft.com/office/drawing/2014/main" id="{B096BF7E-D138-E3AF-8EF9-F96C5CC96390}"/>
                </a:ext>
              </a:extLst>
            </p:cNvPr>
            <p:cNvSpPr/>
            <p:nvPr/>
          </p:nvSpPr>
          <p:spPr bwMode="auto">
            <a:xfrm>
              <a:off x="768912" y="4565694"/>
              <a:ext cx="1425507" cy="728989"/>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TextBox 520">
              <a:extLst>
                <a:ext uri="{FF2B5EF4-FFF2-40B4-BE49-F238E27FC236}">
                  <a16:creationId xmlns:a16="http://schemas.microsoft.com/office/drawing/2014/main" id="{847E4730-F75D-622B-70B0-570F818AE6B4}"/>
                </a:ext>
              </a:extLst>
            </p:cNvPr>
            <p:cNvSpPr txBox="1"/>
            <p:nvPr/>
          </p:nvSpPr>
          <p:spPr>
            <a:xfrm>
              <a:off x="768912" y="4569100"/>
              <a:ext cx="1425507" cy="715581"/>
            </a:xfrm>
            <a:prstGeom prst="rect">
              <a:avLst/>
            </a:prstGeom>
            <a:noFill/>
            <a:ln>
              <a:solidFill>
                <a:schemeClr val="bg1">
                  <a:lumMod val="50000"/>
                  <a:lumOff val="50000"/>
                  <a:alpha val="8000"/>
                </a:schemeClr>
              </a:solidFill>
            </a:ln>
          </p:spPr>
          <p:txBody>
            <a:bodyPr wrap="square">
              <a:spAutoFit/>
            </a:bodyPr>
            <a:lstStyle/>
            <a:p>
              <a:r>
                <a:rPr lang="en-CA" sz="450" b="0" dirty="0">
                  <a:solidFill>
                    <a:srgbClr val="9EFFFF"/>
                  </a:solidFill>
                  <a:effectLst/>
                  <a:latin typeface="Cascadia Code" panose="020B0609020000020004" pitchFamily="49" charset="0"/>
                </a:rPr>
                <a:t>ag_name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a:t>
              </a:r>
              <a:r>
                <a:rPr lang="en-CA" sz="450" b="0" dirty="0" err="1">
                  <a:solidFill>
                    <a:srgbClr val="A5FF90"/>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availability_mode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SYNCHRONOUS_COMMIT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replica_role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REPLICA_PRIMARY</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is_synchronized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true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is_health_error</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false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uid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resource_version</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0</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secondary_role_acc</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ALL</a:t>
              </a:r>
              <a:endParaRPr lang="en-CA" sz="450" b="0" dirty="0">
                <a:solidFill>
                  <a:srgbClr val="FFFFFF"/>
                </a:solidFill>
                <a:effectLst/>
                <a:latin typeface="Cascadia Code" panose="020B0609020000020004" pitchFamily="49" charset="0"/>
              </a:endParaRPr>
            </a:p>
          </p:txBody>
        </p:sp>
        <p:sp>
          <p:nvSpPr>
            <p:cNvPr id="522" name="Rectangle 521">
              <a:extLst>
                <a:ext uri="{FF2B5EF4-FFF2-40B4-BE49-F238E27FC236}">
                  <a16:creationId xmlns:a16="http://schemas.microsoft.com/office/drawing/2014/main" id="{0B874862-7FA5-CD18-830F-B1B0EFC641AE}"/>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TextBox 523">
              <a:extLst>
                <a:ext uri="{FF2B5EF4-FFF2-40B4-BE49-F238E27FC236}">
                  <a16:creationId xmlns:a16="http://schemas.microsoft.com/office/drawing/2014/main" id="{650BAD0F-E7F5-7F55-329C-36E0D8D5C9B2}"/>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agReplicaConfigs</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529" name="Graphic 528">
            <a:extLst>
              <a:ext uri="{FF2B5EF4-FFF2-40B4-BE49-F238E27FC236}">
                <a16:creationId xmlns:a16="http://schemas.microsoft.com/office/drawing/2014/main" id="{E820DB4A-8C08-6DDC-D32E-89FF01453B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1665" y="1745796"/>
            <a:ext cx="103852" cy="103852"/>
          </a:xfrm>
          <a:prstGeom prst="rect">
            <a:avLst/>
          </a:prstGeom>
        </p:spPr>
      </p:pic>
      <p:cxnSp>
        <p:nvCxnSpPr>
          <p:cNvPr id="535" name="Straight Connector 534">
            <a:extLst>
              <a:ext uri="{FF2B5EF4-FFF2-40B4-BE49-F238E27FC236}">
                <a16:creationId xmlns:a16="http://schemas.microsoft.com/office/drawing/2014/main" id="{CDA70367-8C2D-C5FD-105B-DCD6F77BEBBA}"/>
              </a:ext>
            </a:extLst>
          </p:cNvPr>
          <p:cNvCxnSpPr>
            <a:cxnSpLocks/>
          </p:cNvCxnSpPr>
          <p:nvPr/>
        </p:nvCxnSpPr>
        <p:spPr>
          <a:xfrm>
            <a:off x="7657" y="1446769"/>
            <a:ext cx="12244668"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6" name="Titel 2">
            <a:extLst>
              <a:ext uri="{FF2B5EF4-FFF2-40B4-BE49-F238E27FC236}">
                <a16:creationId xmlns:a16="http://schemas.microsoft.com/office/drawing/2014/main" id="{E07F684D-9742-FADF-109D-E717654E9F9E}"/>
              </a:ext>
            </a:extLst>
          </p:cNvPr>
          <p:cNvSpPr>
            <a:spLocks noGrp="1"/>
          </p:cNvSpPr>
          <p:nvPr>
            <p:ph type="title"/>
          </p:nvPr>
        </p:nvSpPr>
        <p:spPr>
          <a:xfrm>
            <a:off x="193998" y="531063"/>
            <a:ext cx="862081" cy="400110"/>
          </a:xfrm>
        </p:spPr>
        <p:txBody>
          <a:bodyPr/>
          <a:lstStyle/>
          <a:p>
            <a:r>
              <a:rPr lang="de-DE" sz="1300" dirty="0"/>
              <a:t>SAMPLE</a:t>
            </a:r>
            <a:br>
              <a:rPr lang="de-DE" sz="1300" dirty="0"/>
            </a:br>
            <a:r>
              <a:rPr lang="de-DE" sz="1300" dirty="0"/>
              <a:t>PAYLOADS</a:t>
            </a:r>
          </a:p>
        </p:txBody>
      </p:sp>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3846242" y="1970184"/>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7112" y="2575037"/>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1373698" y="2455667"/>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5828563" y="3230562"/>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8856" y="3960903"/>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5845442" y="3841533"/>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5986279" y="3412389"/>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6104056" y="3383604"/>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4071" y="3328572"/>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5888439" y="31520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04839" y="3474567"/>
            <a:ext cx="228600" cy="228600"/>
          </a:xfrm>
          <a:prstGeom prst="rect">
            <a:avLst/>
          </a:prstGeom>
        </p:spPr>
      </p:pic>
      <p:pic>
        <p:nvPicPr>
          <p:cNvPr id="565" name="Picture 564">
            <a:extLst>
              <a:ext uri="{FF2B5EF4-FFF2-40B4-BE49-F238E27FC236}">
                <a16:creationId xmlns:a16="http://schemas.microsoft.com/office/drawing/2014/main" id="{12E88261-6341-D335-90DA-7230A4A86019}"/>
              </a:ext>
            </a:extLst>
          </p:cNvPr>
          <p:cNvPicPr>
            <a:picLocks noChangeAspect="1"/>
          </p:cNvPicPr>
          <p:nvPr/>
        </p:nvPicPr>
        <p:blipFill>
          <a:blip r:embed="rId18"/>
          <a:stretch>
            <a:fillRect/>
          </a:stretch>
        </p:blipFill>
        <p:spPr>
          <a:xfrm>
            <a:off x="5229251" y="698070"/>
            <a:ext cx="749149" cy="608684"/>
          </a:xfrm>
          <a:prstGeom prst="rect">
            <a:avLst/>
          </a:prstGeom>
          <a:effectLst>
            <a:outerShdw blurRad="50800" dist="38100" dir="2700000" algn="tl" rotWithShape="0">
              <a:prstClr val="black">
                <a:alpha val="40000"/>
              </a:prstClr>
            </a:outerShdw>
          </a:effectLst>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3445908" y="1048498"/>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530" name="Connector: Elbow 529">
            <a:extLst>
              <a:ext uri="{FF2B5EF4-FFF2-40B4-BE49-F238E27FC236}">
                <a16:creationId xmlns:a16="http://schemas.microsoft.com/office/drawing/2014/main" id="{C11206F0-E4EB-E726-3212-94B42E12963F}"/>
              </a:ext>
            </a:extLst>
          </p:cNvPr>
          <p:cNvCxnSpPr>
            <a:cxnSpLocks/>
          </p:cNvCxnSpPr>
          <p:nvPr/>
        </p:nvCxnSpPr>
        <p:spPr>
          <a:xfrm rot="5400000" flipH="1" flipV="1">
            <a:off x="4011532" y="1556631"/>
            <a:ext cx="461774" cy="1"/>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5394182" y="1650489"/>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5367020" y="1551838"/>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5426588" y="1715550"/>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pic>
        <p:nvPicPr>
          <p:cNvPr id="82" name="Graphic 81">
            <a:extLst>
              <a:ext uri="{FF2B5EF4-FFF2-40B4-BE49-F238E27FC236}">
                <a16:creationId xmlns:a16="http://schemas.microsoft.com/office/drawing/2014/main" id="{5CD238A8-C8FF-75A4-64DC-53CCC86AC7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31732" y="1604596"/>
            <a:ext cx="103852" cy="103852"/>
          </a:xfrm>
          <a:prstGeom prst="rect">
            <a:avLst/>
          </a:prstGeom>
        </p:spPr>
      </p:pic>
      <p:cxnSp>
        <p:nvCxnSpPr>
          <p:cNvPr id="83" name="Connector: Elbow 82">
            <a:extLst>
              <a:ext uri="{FF2B5EF4-FFF2-40B4-BE49-F238E27FC236}">
                <a16:creationId xmlns:a16="http://schemas.microsoft.com/office/drawing/2014/main" id="{214071A7-337A-1F82-ACA9-6E01D01EED83}"/>
              </a:ext>
            </a:extLst>
          </p:cNvPr>
          <p:cNvCxnSpPr>
            <a:cxnSpLocks/>
            <a:stCxn id="82" idx="0"/>
            <a:endCxn id="565" idx="2"/>
          </p:cNvCxnSpPr>
          <p:nvPr/>
        </p:nvCxnSpPr>
        <p:spPr>
          <a:xfrm rot="16200000" flipV="1">
            <a:off x="5744821" y="1165759"/>
            <a:ext cx="297842" cy="579832"/>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22" name="Rectangle 121">
            <a:extLst>
              <a:ext uri="{FF2B5EF4-FFF2-40B4-BE49-F238E27FC236}">
                <a16:creationId xmlns:a16="http://schemas.microsoft.com/office/drawing/2014/main" id="{35252CDB-876B-C945-86ED-D7592FFDE011}"/>
              </a:ext>
            </a:extLst>
          </p:cNvPr>
          <p:cNvSpPr/>
          <p:nvPr/>
        </p:nvSpPr>
        <p:spPr bwMode="auto">
          <a:xfrm>
            <a:off x="1923006" y="2962854"/>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2879037"/>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1535092" y="3259231"/>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3056897"/>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1771964" y="3139333"/>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3529221"/>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1376155" y="3409851"/>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4109508" y="2892900"/>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2219299" y="3138953"/>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1177001" y="0"/>
            <a:ext cx="55034" cy="5797826"/>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7583426-A7C8-7005-B2FC-E2297891D918}"/>
              </a:ext>
            </a:extLst>
          </p:cNvPr>
          <p:cNvCxnSpPr>
            <a:cxnSpLocks/>
          </p:cNvCxnSpPr>
          <p:nvPr/>
        </p:nvCxnSpPr>
        <p:spPr>
          <a:xfrm flipH="1">
            <a:off x="4103630" y="1490723"/>
            <a:ext cx="8947" cy="4307103"/>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04DE28E-EB5B-0944-D7D8-7789F2179884}"/>
              </a:ext>
            </a:extLst>
          </p:cNvPr>
          <p:cNvCxnSpPr>
            <a:cxnSpLocks/>
          </p:cNvCxnSpPr>
          <p:nvPr/>
        </p:nvCxnSpPr>
        <p:spPr>
          <a:xfrm flipH="1">
            <a:off x="5089067" y="1455396"/>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1470569" y="396527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1343927" y="382395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399929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3881458"/>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1923006" y="396496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3881146"/>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1535092" y="4261340"/>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4059006"/>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1771964" y="414144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4531330"/>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1376155" y="441196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4129456" y="3501330"/>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2219299" y="3747383"/>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201690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388845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570509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4129456" y="4318032"/>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2179" y="1698967"/>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4529368" y="4302661"/>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4999158" y="3588868"/>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5281273" y="4318031"/>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6035" y="4351034"/>
            <a:ext cx="120072" cy="120072"/>
          </a:xfrm>
          <a:prstGeom prst="rect">
            <a:avLst/>
          </a:prstGeom>
        </p:spPr>
      </p:pic>
      <p:grpSp>
        <p:nvGrpSpPr>
          <p:cNvPr id="346" name="Group 345">
            <a:extLst>
              <a:ext uri="{FF2B5EF4-FFF2-40B4-BE49-F238E27FC236}">
                <a16:creationId xmlns:a16="http://schemas.microsoft.com/office/drawing/2014/main" id="{51B66174-0296-D1DB-883C-2B54F9048533}"/>
              </a:ext>
            </a:extLst>
          </p:cNvPr>
          <p:cNvGrpSpPr/>
          <p:nvPr/>
        </p:nvGrpSpPr>
        <p:grpSpPr>
          <a:xfrm>
            <a:off x="6010829" y="572347"/>
            <a:ext cx="1470226" cy="750126"/>
            <a:chOff x="724193" y="4331165"/>
            <a:chExt cx="1470226" cy="750126"/>
          </a:xfrm>
        </p:grpSpPr>
        <p:sp>
          <p:nvSpPr>
            <p:cNvPr id="348" name="Rectangle 347">
              <a:extLst>
                <a:ext uri="{FF2B5EF4-FFF2-40B4-BE49-F238E27FC236}">
                  <a16:creationId xmlns:a16="http://schemas.microsoft.com/office/drawing/2014/main" id="{72A6884D-559A-1E39-E47C-BF852F224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TextBox 348">
              <a:extLst>
                <a:ext uri="{FF2B5EF4-FFF2-40B4-BE49-F238E27FC236}">
                  <a16:creationId xmlns:a16="http://schemas.microsoft.com/office/drawing/2014/main" id="{EE685ABD-E991-6CF5-885C-A8EAC9C1E823}"/>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PrimaryReplica</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RenewLease</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ExternalLeasePollingEnabled</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350" name="Rectangle 349">
              <a:extLst>
                <a:ext uri="{FF2B5EF4-FFF2-40B4-BE49-F238E27FC236}">
                  <a16:creationId xmlns:a16="http://schemas.microsoft.com/office/drawing/2014/main" id="{47FFD6C8-0851-53BD-5902-AD174923880A}"/>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extBox 350">
              <a:extLst>
                <a:ext uri="{FF2B5EF4-FFF2-40B4-BE49-F238E27FC236}">
                  <a16:creationId xmlns:a16="http://schemas.microsoft.com/office/drawing/2014/main" id="{522DC67E-4415-B028-6F0C-9A3E073146CE}"/>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agRoleMap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52" name="Graphic 351">
            <a:extLst>
              <a:ext uri="{FF2B5EF4-FFF2-40B4-BE49-F238E27FC236}">
                <a16:creationId xmlns:a16="http://schemas.microsoft.com/office/drawing/2014/main" id="{FC4BCD2B-DE54-D3D8-7DCD-0EBA913F4E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69573" y="353064"/>
            <a:ext cx="325031" cy="216686"/>
          </a:xfrm>
          <a:prstGeom prst="rect">
            <a:avLst/>
          </a:prstGeom>
        </p:spPr>
      </p:pic>
      <p:grpSp>
        <p:nvGrpSpPr>
          <p:cNvPr id="362" name="Group 361">
            <a:extLst>
              <a:ext uri="{FF2B5EF4-FFF2-40B4-BE49-F238E27FC236}">
                <a16:creationId xmlns:a16="http://schemas.microsoft.com/office/drawing/2014/main" id="{CAB0EBCB-A8C9-FD58-C8D8-5BAFB2F1B37C}"/>
              </a:ext>
            </a:extLst>
          </p:cNvPr>
          <p:cNvGrpSpPr/>
          <p:nvPr/>
        </p:nvGrpSpPr>
        <p:grpSpPr>
          <a:xfrm>
            <a:off x="6092456" y="605086"/>
            <a:ext cx="136376" cy="141431"/>
            <a:chOff x="4468605" y="4806807"/>
            <a:chExt cx="186813" cy="193737"/>
          </a:xfrm>
        </p:grpSpPr>
        <p:sp>
          <p:nvSpPr>
            <p:cNvPr id="363" name="Freeform: Shape 362">
              <a:extLst>
                <a:ext uri="{FF2B5EF4-FFF2-40B4-BE49-F238E27FC236}">
                  <a16:creationId xmlns:a16="http://schemas.microsoft.com/office/drawing/2014/main" id="{5211B70A-3E1C-1245-E299-51535E23778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64" name="Freeform: Shape 363">
              <a:extLst>
                <a:ext uri="{FF2B5EF4-FFF2-40B4-BE49-F238E27FC236}">
                  <a16:creationId xmlns:a16="http://schemas.microsoft.com/office/drawing/2014/main" id="{773A64E7-ACDD-6B58-58D5-85BEFB57ECF4}"/>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66" name="Connector: Elbow 365">
            <a:extLst>
              <a:ext uri="{FF2B5EF4-FFF2-40B4-BE49-F238E27FC236}">
                <a16:creationId xmlns:a16="http://schemas.microsoft.com/office/drawing/2014/main" id="{98F0F2A5-2959-0EAE-2043-8C2B1F7BE9DD}"/>
              </a:ext>
            </a:extLst>
          </p:cNvPr>
          <p:cNvCxnSpPr>
            <a:cxnSpLocks/>
            <a:stCxn id="365" idx="0"/>
          </p:cNvCxnSpPr>
          <p:nvPr/>
        </p:nvCxnSpPr>
        <p:spPr>
          <a:xfrm rot="5400000" flipH="1" flipV="1">
            <a:off x="6327742" y="2431253"/>
            <a:ext cx="2217562" cy="3"/>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390" name="Rectangle 389">
            <a:extLst>
              <a:ext uri="{FF2B5EF4-FFF2-40B4-BE49-F238E27FC236}">
                <a16:creationId xmlns:a16="http://schemas.microsoft.com/office/drawing/2014/main" id="{7EC4D63E-7B4F-974F-A222-AD7075973B37}"/>
              </a:ext>
            </a:extLst>
          </p:cNvPr>
          <p:cNvSpPr/>
          <p:nvPr/>
        </p:nvSpPr>
        <p:spPr bwMode="auto">
          <a:xfrm>
            <a:off x="3024561" y="4398664"/>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2835664" y="450275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5247943" y="3486215"/>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5020589" y="3584448"/>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5148735" y="441053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6039632" y="1897928"/>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6049962" y="2923381"/>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cxnSp>
        <p:nvCxnSpPr>
          <p:cNvPr id="418" name="Straight Connector 417">
            <a:extLst>
              <a:ext uri="{FF2B5EF4-FFF2-40B4-BE49-F238E27FC236}">
                <a16:creationId xmlns:a16="http://schemas.microsoft.com/office/drawing/2014/main" id="{25B1722E-64D2-6DC5-B8E8-8062593EDC97}"/>
              </a:ext>
            </a:extLst>
          </p:cNvPr>
          <p:cNvCxnSpPr>
            <a:cxnSpLocks/>
          </p:cNvCxnSpPr>
          <p:nvPr/>
        </p:nvCxnSpPr>
        <p:spPr>
          <a:xfrm flipH="1">
            <a:off x="7815497" y="1441522"/>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93B10889-7FDA-5CF9-DBED-648156E28730}"/>
              </a:ext>
            </a:extLst>
          </p:cNvPr>
          <p:cNvSpPr/>
          <p:nvPr/>
        </p:nvSpPr>
        <p:spPr bwMode="auto">
          <a:xfrm>
            <a:off x="5904593" y="195028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5112836" y="2639153"/>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5663977" y="2365549"/>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4129456" y="4869475"/>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4529368" y="4854104"/>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4999158" y="3585642"/>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5275867" y="4912891"/>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0629" y="4931544"/>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5140875" y="49241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091" name="Group 1090">
            <a:extLst>
              <a:ext uri="{FF2B5EF4-FFF2-40B4-BE49-F238E27FC236}">
                <a16:creationId xmlns:a16="http://schemas.microsoft.com/office/drawing/2014/main" id="{B6570D31-C67C-180A-97EA-97D8EE92573C}"/>
              </a:ext>
            </a:extLst>
          </p:cNvPr>
          <p:cNvGrpSpPr/>
          <p:nvPr/>
        </p:nvGrpSpPr>
        <p:grpSpPr>
          <a:xfrm>
            <a:off x="7563973" y="565682"/>
            <a:ext cx="1470226" cy="750126"/>
            <a:chOff x="724193" y="4331165"/>
            <a:chExt cx="1470226" cy="750126"/>
          </a:xfrm>
        </p:grpSpPr>
        <p:sp>
          <p:nvSpPr>
            <p:cNvPr id="1092" name="Rectangle 1091">
              <a:extLst>
                <a:ext uri="{FF2B5EF4-FFF2-40B4-BE49-F238E27FC236}">
                  <a16:creationId xmlns:a16="http://schemas.microsoft.com/office/drawing/2014/main" id="{FAEF7E0E-6206-991C-7A63-4F0E84A96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3" name="TextBox 1092">
              <a:extLst>
                <a:ext uri="{FF2B5EF4-FFF2-40B4-BE49-F238E27FC236}">
                  <a16:creationId xmlns:a16="http://schemas.microsoft.com/office/drawing/2014/main" id="{8F5CDF84-A08F-9BC0-41B0-EEB65150CDFF}"/>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CurrentPrimary</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effectLst/>
                  <a:latin typeface="Cascadia Code" panose="020B0609020000020004" pitchFamily="49" charset="0"/>
                </a:rPr>
                <a:t>    ...</a:t>
              </a: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LastFailoverTime</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2022-...</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1094" name="Rectangle 1093">
              <a:extLst>
                <a:ext uri="{FF2B5EF4-FFF2-40B4-BE49-F238E27FC236}">
                  <a16:creationId xmlns:a16="http://schemas.microsoft.com/office/drawing/2014/main" id="{CD4D748D-3C48-E53E-1067-0611775F5AEB}"/>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5" name="TextBox 1094">
              <a:extLst>
                <a:ext uri="{FF2B5EF4-FFF2-40B4-BE49-F238E27FC236}">
                  <a16:creationId xmlns:a16="http://schemas.microsoft.com/office/drawing/2014/main" id="{C57682A1-F871-2080-B030-79FD47E907FA}"/>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fsmState</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096" name="Group 1095">
            <a:extLst>
              <a:ext uri="{FF2B5EF4-FFF2-40B4-BE49-F238E27FC236}">
                <a16:creationId xmlns:a16="http://schemas.microsoft.com/office/drawing/2014/main" id="{9C17788B-2A14-09A0-A294-4C47D85693DC}"/>
              </a:ext>
            </a:extLst>
          </p:cNvPr>
          <p:cNvGrpSpPr/>
          <p:nvPr/>
        </p:nvGrpSpPr>
        <p:grpSpPr>
          <a:xfrm>
            <a:off x="7645600" y="598421"/>
            <a:ext cx="136376" cy="141431"/>
            <a:chOff x="4468605" y="4806807"/>
            <a:chExt cx="186813" cy="193737"/>
          </a:xfrm>
        </p:grpSpPr>
        <p:sp>
          <p:nvSpPr>
            <p:cNvPr id="1097" name="Freeform: Shape 1096">
              <a:extLst>
                <a:ext uri="{FF2B5EF4-FFF2-40B4-BE49-F238E27FC236}">
                  <a16:creationId xmlns:a16="http://schemas.microsoft.com/office/drawing/2014/main" id="{617185BD-B7F0-6A1B-829B-C6360FE2C4D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098" name="Freeform: Shape 1097">
              <a:extLst>
                <a:ext uri="{FF2B5EF4-FFF2-40B4-BE49-F238E27FC236}">
                  <a16:creationId xmlns:a16="http://schemas.microsoft.com/office/drawing/2014/main" id="{072AF83B-ED0D-15EE-1A30-64F5F8F2E4CD}"/>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365" name="Graphic 364">
            <a:extLst>
              <a:ext uri="{FF2B5EF4-FFF2-40B4-BE49-F238E27FC236}">
                <a16:creationId xmlns:a16="http://schemas.microsoft.com/office/drawing/2014/main" id="{8313A992-1942-42B9-4195-0B543BA336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4596" y="3540035"/>
            <a:ext cx="103852" cy="103852"/>
          </a:xfrm>
          <a:prstGeom prst="rect">
            <a:avLst/>
          </a:prstGeom>
        </p:spPr>
      </p:pic>
      <p:cxnSp>
        <p:nvCxnSpPr>
          <p:cNvPr id="1099" name="Connector: Elbow 1098">
            <a:extLst>
              <a:ext uri="{FF2B5EF4-FFF2-40B4-BE49-F238E27FC236}">
                <a16:creationId xmlns:a16="http://schemas.microsoft.com/office/drawing/2014/main" id="{40C33C3C-402E-C2B4-2697-B223E8F9670A}"/>
              </a:ext>
            </a:extLst>
          </p:cNvPr>
          <p:cNvCxnSpPr>
            <a:cxnSpLocks/>
            <a:stCxn id="1100" idx="3"/>
            <a:endCxn id="1093" idx="2"/>
          </p:cNvCxnSpPr>
          <p:nvPr/>
        </p:nvCxnSpPr>
        <p:spPr>
          <a:xfrm flipV="1">
            <a:off x="7709159" y="1311448"/>
            <a:ext cx="567568" cy="3609993"/>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pic>
        <p:nvPicPr>
          <p:cNvPr id="1100" name="Graphic 1099">
            <a:extLst>
              <a:ext uri="{FF2B5EF4-FFF2-40B4-BE49-F238E27FC236}">
                <a16:creationId xmlns:a16="http://schemas.microsoft.com/office/drawing/2014/main" id="{E59CD3EE-DD34-6763-DA26-0AEACFE6DA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05307" y="4869515"/>
            <a:ext cx="103852" cy="103852"/>
          </a:xfrm>
          <a:prstGeom prst="rect">
            <a:avLst/>
          </a:prstGeom>
        </p:spPr>
      </p:pic>
      <p:grpSp>
        <p:nvGrpSpPr>
          <p:cNvPr id="1120" name="Group 1119">
            <a:extLst>
              <a:ext uri="{FF2B5EF4-FFF2-40B4-BE49-F238E27FC236}">
                <a16:creationId xmlns:a16="http://schemas.microsoft.com/office/drawing/2014/main" id="{833E3728-3B26-02C1-5EB6-1A02963529A2}"/>
              </a:ext>
            </a:extLst>
          </p:cNvPr>
          <p:cNvGrpSpPr/>
          <p:nvPr/>
        </p:nvGrpSpPr>
        <p:grpSpPr>
          <a:xfrm>
            <a:off x="9093332" y="562787"/>
            <a:ext cx="1470226" cy="750126"/>
            <a:chOff x="724193" y="4331165"/>
            <a:chExt cx="1470226" cy="750126"/>
          </a:xfrm>
        </p:grpSpPr>
        <p:sp>
          <p:nvSpPr>
            <p:cNvPr id="1121" name="Rectangle 1120">
              <a:extLst>
                <a:ext uri="{FF2B5EF4-FFF2-40B4-BE49-F238E27FC236}">
                  <a16:creationId xmlns:a16="http://schemas.microsoft.com/office/drawing/2014/main" id="{C4AFF467-BDF6-FCA0-443E-0E2591EEE6A1}"/>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2" name="TextBox 1121">
              <a:extLst>
                <a:ext uri="{FF2B5EF4-FFF2-40B4-BE49-F238E27FC236}">
                  <a16:creationId xmlns:a16="http://schemas.microsoft.com/office/drawing/2014/main" id="{F8A2B4F0-D37B-131C-7B87-CFF6BA6A21CE}"/>
                </a:ext>
              </a:extLst>
            </p:cNvPr>
            <p:cNvSpPr txBox="1"/>
            <p:nvPr/>
          </p:nvSpPr>
          <p:spPr>
            <a:xfrm>
              <a:off x="724193" y="4604025"/>
              <a:ext cx="1425507" cy="438582"/>
            </a:xfrm>
            <a:prstGeom prst="rect">
              <a:avLst/>
            </a:prstGeom>
            <a:noFill/>
            <a:ln>
              <a:noFill/>
            </a:ln>
          </p:spPr>
          <p:txBody>
            <a:bodyPr wrap="square">
              <a:spAutoFit/>
            </a:bodyPr>
            <a:lstStyle/>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err="1">
                  <a:solidFill>
                    <a:srgbClr val="FFC600"/>
                  </a:solidFill>
                  <a:effectLst/>
                  <a:latin typeface="Cascadia Code" panose="020B0609020000020004" pitchFamily="49" charset="0"/>
                </a:rPr>
                <a:t>PrimaryReplica</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a:t>
              </a:r>
              <a:r>
                <a:rPr lang="en-CA" sz="450" b="0" dirty="0" err="1">
                  <a:solidFill>
                    <a:srgbClr val="E1EFFF"/>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ReplicaName</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ConfigNumber</a:t>
              </a:r>
              <a:r>
                <a:rPr lang="en-CA" sz="450" b="0" dirty="0">
                  <a:solidFill>
                    <a:srgbClr val="E1EFFF"/>
                  </a:solidFill>
                  <a:effectLst/>
                  <a:latin typeface="Cascadia Code" panose="020B0609020000020004" pitchFamily="49" charset="0"/>
                </a:rPr>
                <a:t>":</a:t>
              </a:r>
              <a:r>
                <a:rPr lang="en-CA" sz="450" b="0" dirty="0">
                  <a:solidFill>
                    <a:srgbClr val="FF628C"/>
                  </a:solidFill>
                  <a:effectLst/>
                  <a:latin typeface="Cascadia Code" panose="020B0609020000020004" pitchFamily="49" charset="0"/>
                </a:rPr>
                <a:t>12884901915</a:t>
              </a:r>
              <a:endParaRPr lang="en-CA" sz="450" b="0" dirty="0">
                <a:solidFill>
                  <a:srgbClr val="FFFFFF"/>
                </a:solidFill>
                <a:effectLst/>
                <a:latin typeface="Cascadia Code" panose="020B0609020000020004" pitchFamily="49" charset="0"/>
              </a:endParaRPr>
            </a:p>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p:txBody>
        </p:sp>
        <p:sp>
          <p:nvSpPr>
            <p:cNvPr id="1123" name="Rectangle 1122">
              <a:extLst>
                <a:ext uri="{FF2B5EF4-FFF2-40B4-BE49-F238E27FC236}">
                  <a16:creationId xmlns:a16="http://schemas.microsoft.com/office/drawing/2014/main" id="{D8A55A21-26C1-5CF0-E1A8-BC79133A0D8C}"/>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3A12E5EF-5408-19A8-FB27-241654311200}"/>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agConfigEpochMap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125" name="Group 1124">
            <a:extLst>
              <a:ext uri="{FF2B5EF4-FFF2-40B4-BE49-F238E27FC236}">
                <a16:creationId xmlns:a16="http://schemas.microsoft.com/office/drawing/2014/main" id="{D0D3D4E4-3436-72EC-54AC-EBA2DA131F6B}"/>
              </a:ext>
            </a:extLst>
          </p:cNvPr>
          <p:cNvGrpSpPr/>
          <p:nvPr/>
        </p:nvGrpSpPr>
        <p:grpSpPr>
          <a:xfrm>
            <a:off x="9174959" y="595526"/>
            <a:ext cx="136376" cy="141431"/>
            <a:chOff x="4468605" y="4806807"/>
            <a:chExt cx="186813" cy="193737"/>
          </a:xfrm>
        </p:grpSpPr>
        <p:sp>
          <p:nvSpPr>
            <p:cNvPr id="1126" name="Freeform: Shape 1125">
              <a:extLst>
                <a:ext uri="{FF2B5EF4-FFF2-40B4-BE49-F238E27FC236}">
                  <a16:creationId xmlns:a16="http://schemas.microsoft.com/office/drawing/2014/main" id="{A5BA089D-BAC0-060F-A315-0E12A60F2D0B}"/>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127" name="Freeform: Shape 1126">
              <a:extLst>
                <a:ext uri="{FF2B5EF4-FFF2-40B4-BE49-F238E27FC236}">
                  <a16:creationId xmlns:a16="http://schemas.microsoft.com/office/drawing/2014/main" id="{23D86EDF-7B83-0EAE-911F-818504FF283C}"/>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1141" name="Picture 1140">
            <a:extLst>
              <a:ext uri="{FF2B5EF4-FFF2-40B4-BE49-F238E27FC236}">
                <a16:creationId xmlns:a16="http://schemas.microsoft.com/office/drawing/2014/main" id="{6A3AD5B7-8B74-0454-57B1-754AB1C48CEA}"/>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631747" y="221794"/>
            <a:ext cx="1489663" cy="1092114"/>
          </a:xfrm>
          <a:prstGeom prst="rect">
            <a:avLst/>
          </a:prstGeom>
        </p:spPr>
      </p:pic>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4244940" y="2364613"/>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4108240" y="236139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7389" y="2253054"/>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3846242" y="1970184"/>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158" name="Graphic 1157">
            <a:extLst>
              <a:ext uri="{FF2B5EF4-FFF2-40B4-BE49-F238E27FC236}">
                <a16:creationId xmlns:a16="http://schemas.microsoft.com/office/drawing/2014/main" id="{0C38D6F9-72D4-2961-E705-A65AFEBC59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8281" y="2642834"/>
            <a:ext cx="103852" cy="103852"/>
          </a:xfrm>
          <a:prstGeom prst="rect">
            <a:avLst/>
          </a:prstGeom>
        </p:spPr>
      </p:pic>
      <p:cxnSp>
        <p:nvCxnSpPr>
          <p:cNvPr id="1159" name="Connector: Elbow 1158">
            <a:extLst>
              <a:ext uri="{FF2B5EF4-FFF2-40B4-BE49-F238E27FC236}">
                <a16:creationId xmlns:a16="http://schemas.microsoft.com/office/drawing/2014/main" id="{7278382F-24D8-6AD1-71B1-FA939EA14FA6}"/>
              </a:ext>
            </a:extLst>
          </p:cNvPr>
          <p:cNvCxnSpPr>
            <a:cxnSpLocks/>
            <a:endCxn id="1121" idx="2"/>
          </p:cNvCxnSpPr>
          <p:nvPr/>
        </p:nvCxnSpPr>
        <p:spPr>
          <a:xfrm flipV="1">
            <a:off x="4997310" y="1312913"/>
            <a:ext cx="4853495" cy="1392911"/>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165" name="Right Brace 1164">
            <a:extLst>
              <a:ext uri="{FF2B5EF4-FFF2-40B4-BE49-F238E27FC236}">
                <a16:creationId xmlns:a16="http://schemas.microsoft.com/office/drawing/2014/main" id="{9C526FB2-0C34-7689-DDB3-E331703F6C12}"/>
              </a:ext>
            </a:extLst>
          </p:cNvPr>
          <p:cNvSpPr/>
          <p:nvPr/>
        </p:nvSpPr>
        <p:spPr>
          <a:xfrm rot="5400000" flipV="1">
            <a:off x="10566438" y="128188"/>
            <a:ext cx="145769" cy="2964178"/>
          </a:xfrm>
          <a:prstGeom prst="rightBrace">
            <a:avLst>
              <a:gd name="adj1" fmla="val 44540"/>
              <a:gd name="adj2" fmla="val 49930"/>
            </a:avLst>
          </a:prstGeom>
          <a:noFill/>
          <a:ln w="15875" cap="flat" cmpd="sng" algn="ctr">
            <a:solidFill>
              <a:schemeClr val="accent5"/>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6" name="Straight Connector 1165">
            <a:extLst>
              <a:ext uri="{FF2B5EF4-FFF2-40B4-BE49-F238E27FC236}">
                <a16:creationId xmlns:a16="http://schemas.microsoft.com/office/drawing/2014/main" id="{8D54451B-0943-CA4C-9F50-EE26EA88040F}"/>
              </a:ext>
            </a:extLst>
          </p:cNvPr>
          <p:cNvCxnSpPr>
            <a:cxnSpLocks/>
            <a:stCxn id="1165" idx="0"/>
          </p:cNvCxnSpPr>
          <p:nvPr/>
        </p:nvCxnSpPr>
        <p:spPr>
          <a:xfrm flipH="1" flipV="1">
            <a:off x="9157233" y="1349905"/>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65" idx="1"/>
            <a:endCxn id="551" idx="1"/>
          </p:cNvCxnSpPr>
          <p:nvPr/>
        </p:nvCxnSpPr>
        <p:spPr>
          <a:xfrm rot="16200000" flipH="1" flipV="1">
            <a:off x="7358911" y="310530"/>
            <a:ext cx="1905706" cy="4650969"/>
          </a:xfrm>
          <a:prstGeom prst="bentConnector4">
            <a:avLst>
              <a:gd name="adj1" fmla="val 49855"/>
              <a:gd name="adj2" fmla="val 110854"/>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10282813" y="1777226"/>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10140750" y="188131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79" name="Rectangle 1178">
            <a:extLst>
              <a:ext uri="{FF2B5EF4-FFF2-40B4-BE49-F238E27FC236}">
                <a16:creationId xmlns:a16="http://schemas.microsoft.com/office/drawing/2014/main" id="{01A2B7BD-B030-A40C-3F69-D5C91787044C}"/>
              </a:ext>
            </a:extLst>
          </p:cNvPr>
          <p:cNvSpPr/>
          <p:nvPr/>
        </p:nvSpPr>
        <p:spPr bwMode="auto">
          <a:xfrm>
            <a:off x="9134566" y="275533"/>
            <a:ext cx="14751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3</a:t>
            </a:r>
            <a:r>
              <a:rPr lang="en-US" sz="500" b="1" kern="0" baseline="3000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rd</a:t>
            </a: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 witness for 2 replica deployment</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82" name="Oval 1181">
            <a:extLst>
              <a:ext uri="{FF2B5EF4-FFF2-40B4-BE49-F238E27FC236}">
                <a16:creationId xmlns:a16="http://schemas.microsoft.com/office/drawing/2014/main" id="{D053543E-9EA5-E805-7BF4-C933669621B3}"/>
              </a:ext>
            </a:extLst>
          </p:cNvPr>
          <p:cNvSpPr/>
          <p:nvPr/>
        </p:nvSpPr>
        <p:spPr bwMode="auto">
          <a:xfrm>
            <a:off x="2571579" y="138356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5390832" y="3520148"/>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3223177" y="4436695"/>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530377" y="1814485"/>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sp>
        <p:nvSpPr>
          <p:cNvPr id="1215" name="Oval 1214">
            <a:extLst>
              <a:ext uri="{FF2B5EF4-FFF2-40B4-BE49-F238E27FC236}">
                <a16:creationId xmlns:a16="http://schemas.microsoft.com/office/drawing/2014/main" id="{9B76715F-1326-EB94-EFAD-265079B35A17}"/>
              </a:ext>
            </a:extLst>
          </p:cNvPr>
          <p:cNvSpPr/>
          <p:nvPr/>
        </p:nvSpPr>
        <p:spPr bwMode="auto">
          <a:xfrm>
            <a:off x="6258200" y="16511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92043EFD-4DBF-E266-F42A-18CAA5671A7D}"/>
              </a:ext>
            </a:extLst>
          </p:cNvPr>
          <p:cNvSpPr/>
          <p:nvPr/>
        </p:nvSpPr>
        <p:spPr bwMode="auto">
          <a:xfrm>
            <a:off x="4310898" y="155086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3AF65FB5-56C1-B6C6-61F9-3F19DCEDE0B0}"/>
              </a:ext>
            </a:extLst>
          </p:cNvPr>
          <p:cNvSpPr/>
          <p:nvPr/>
        </p:nvSpPr>
        <p:spPr bwMode="auto">
          <a:xfrm>
            <a:off x="6254287" y="3096992"/>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9" name="Oval 1218">
            <a:extLst>
              <a:ext uri="{FF2B5EF4-FFF2-40B4-BE49-F238E27FC236}">
                <a16:creationId xmlns:a16="http://schemas.microsoft.com/office/drawing/2014/main" id="{75DF80C5-5FF1-CB8B-21F3-9B03AB74949B}"/>
              </a:ext>
            </a:extLst>
          </p:cNvPr>
          <p:cNvSpPr/>
          <p:nvPr/>
        </p:nvSpPr>
        <p:spPr bwMode="auto">
          <a:xfrm>
            <a:off x="4178650" y="4281786"/>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0" name="Oval 1219">
            <a:extLst>
              <a:ext uri="{FF2B5EF4-FFF2-40B4-BE49-F238E27FC236}">
                <a16:creationId xmlns:a16="http://schemas.microsoft.com/office/drawing/2014/main" id="{1C230FED-B13B-3964-049C-AB0726319413}"/>
              </a:ext>
            </a:extLst>
          </p:cNvPr>
          <p:cNvSpPr/>
          <p:nvPr/>
        </p:nvSpPr>
        <p:spPr bwMode="auto">
          <a:xfrm>
            <a:off x="4173963" y="482535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1" name="Oval 1220">
            <a:extLst>
              <a:ext uri="{FF2B5EF4-FFF2-40B4-BE49-F238E27FC236}">
                <a16:creationId xmlns:a16="http://schemas.microsoft.com/office/drawing/2014/main" id="{069E2ED4-E154-29CC-FDC8-D04646DB7069}"/>
              </a:ext>
            </a:extLst>
          </p:cNvPr>
          <p:cNvSpPr/>
          <p:nvPr/>
        </p:nvSpPr>
        <p:spPr bwMode="auto">
          <a:xfrm>
            <a:off x="2959106" y="434223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228" name="Group 1227">
            <a:extLst>
              <a:ext uri="{FF2B5EF4-FFF2-40B4-BE49-F238E27FC236}">
                <a16:creationId xmlns:a16="http://schemas.microsoft.com/office/drawing/2014/main" id="{D3C9845B-0DBF-EE46-B9F2-A24E00577F02}"/>
              </a:ext>
            </a:extLst>
          </p:cNvPr>
          <p:cNvGrpSpPr/>
          <p:nvPr/>
        </p:nvGrpSpPr>
        <p:grpSpPr>
          <a:xfrm>
            <a:off x="1028224" y="2261561"/>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1028224" y="3195754"/>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grpSp>
        <p:nvGrpSpPr>
          <p:cNvPr id="1278" name="Group 1277">
            <a:extLst>
              <a:ext uri="{FF2B5EF4-FFF2-40B4-BE49-F238E27FC236}">
                <a16:creationId xmlns:a16="http://schemas.microsoft.com/office/drawing/2014/main" id="{4C72EC2B-CBF4-6C55-FFA2-57D205C5F811}"/>
              </a:ext>
            </a:extLst>
          </p:cNvPr>
          <p:cNvGrpSpPr/>
          <p:nvPr/>
        </p:nvGrpSpPr>
        <p:grpSpPr>
          <a:xfrm>
            <a:off x="117358" y="1483415"/>
            <a:ext cx="1588584" cy="703079"/>
            <a:chOff x="8436769" y="2882562"/>
            <a:chExt cx="1588584" cy="703079"/>
          </a:xfrm>
        </p:grpSpPr>
        <p:sp>
          <p:nvSpPr>
            <p:cNvPr id="1203" name="Rectangle 1202">
              <a:extLst>
                <a:ext uri="{FF2B5EF4-FFF2-40B4-BE49-F238E27FC236}">
                  <a16:creationId xmlns:a16="http://schemas.microsoft.com/office/drawing/2014/main" id="{2B7F38C4-6446-4E99-37E0-1EFD2894B79E}"/>
                </a:ext>
              </a:extLst>
            </p:cNvPr>
            <p:cNvSpPr/>
            <p:nvPr/>
          </p:nvSpPr>
          <p:spPr bwMode="auto">
            <a:xfrm>
              <a:off x="8436769" y="2990516"/>
              <a:ext cx="1009855" cy="486093"/>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08" name="Straight Arrow Connector 1207">
              <a:extLst>
                <a:ext uri="{FF2B5EF4-FFF2-40B4-BE49-F238E27FC236}">
                  <a16:creationId xmlns:a16="http://schemas.microsoft.com/office/drawing/2014/main" id="{A0E31D45-924E-1261-A227-A9C47E585E7D}"/>
                </a:ext>
              </a:extLst>
            </p:cNvPr>
            <p:cNvCxnSpPr>
              <a:cxnSpLocks/>
            </p:cNvCxnSpPr>
            <p:nvPr/>
          </p:nvCxnSpPr>
          <p:spPr>
            <a:xfrm>
              <a:off x="8488674" y="3078720"/>
              <a:ext cx="179076" cy="0"/>
            </a:xfrm>
            <a:prstGeom prst="straightConnector1">
              <a:avLst/>
            </a:prstGeom>
            <a:ln>
              <a:solidFill>
                <a:schemeClr val="accent5"/>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09" name="Rectangle 1208">
              <a:extLst>
                <a:ext uri="{FF2B5EF4-FFF2-40B4-BE49-F238E27FC236}">
                  <a16:creationId xmlns:a16="http://schemas.microsoft.com/office/drawing/2014/main" id="{4B440E6C-0313-7009-9870-27BB10259F66}"/>
                </a:ext>
              </a:extLst>
            </p:cNvPr>
            <p:cNvSpPr/>
            <p:nvPr/>
          </p:nvSpPr>
          <p:spPr bwMode="auto">
            <a:xfrm>
              <a:off x="8542692" y="2882562"/>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 for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0" name="Straight Arrow Connector 1209">
              <a:extLst>
                <a:ext uri="{FF2B5EF4-FFF2-40B4-BE49-F238E27FC236}">
                  <a16:creationId xmlns:a16="http://schemas.microsoft.com/office/drawing/2014/main" id="{F761D4AC-4317-E1B7-10BF-DDAEFFF45924}"/>
                </a:ext>
              </a:extLst>
            </p:cNvPr>
            <p:cNvCxnSpPr>
              <a:cxnSpLocks/>
            </p:cNvCxnSpPr>
            <p:nvPr/>
          </p:nvCxnSpPr>
          <p:spPr>
            <a:xfrm>
              <a:off x="8488674" y="3181820"/>
              <a:ext cx="167537" cy="0"/>
            </a:xfrm>
            <a:prstGeom prst="straightConnector1">
              <a:avLst/>
            </a:prstGeom>
            <a:ln>
              <a:solidFill>
                <a:schemeClr val="accent4"/>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1" name="Rectangle 1210">
              <a:extLst>
                <a:ext uri="{FF2B5EF4-FFF2-40B4-BE49-F238E27FC236}">
                  <a16:creationId xmlns:a16="http://schemas.microsoft.com/office/drawing/2014/main" id="{C6B8AADB-5DFF-20C0-DA77-7E88281DC70F}"/>
                </a:ext>
              </a:extLst>
            </p:cNvPr>
            <p:cNvSpPr/>
            <p:nvPr/>
          </p:nvSpPr>
          <p:spPr bwMode="auto">
            <a:xfrm>
              <a:off x="8542692" y="2982230"/>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Instructing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2" name="Straight Arrow Connector 1211">
              <a:extLst>
                <a:ext uri="{FF2B5EF4-FFF2-40B4-BE49-F238E27FC236}">
                  <a16:creationId xmlns:a16="http://schemas.microsoft.com/office/drawing/2014/main" id="{B213BFC0-C137-DD11-7B8A-2A6D700F7DA8}"/>
                </a:ext>
              </a:extLst>
            </p:cNvPr>
            <p:cNvCxnSpPr>
              <a:cxnSpLocks/>
            </p:cNvCxnSpPr>
            <p:nvPr/>
          </p:nvCxnSpPr>
          <p:spPr>
            <a:xfrm>
              <a:off x="8488674" y="3284920"/>
              <a:ext cx="174548" cy="0"/>
            </a:xfrm>
            <a:prstGeom prst="straightConnector1">
              <a:avLst/>
            </a:prstGeom>
            <a:ln>
              <a:solidFill>
                <a:schemeClr val="accent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3" name="Rectangle 1212">
              <a:extLst>
                <a:ext uri="{FF2B5EF4-FFF2-40B4-BE49-F238E27FC236}">
                  <a16:creationId xmlns:a16="http://schemas.microsoft.com/office/drawing/2014/main" id="{15A21A8F-98B0-14B7-BE90-87FDE7775A88}"/>
                </a:ext>
              </a:extLst>
            </p:cNvPr>
            <p:cNvSpPr/>
            <p:nvPr/>
          </p:nvSpPr>
          <p:spPr bwMode="auto">
            <a:xfrm>
              <a:off x="8542692" y="3081898"/>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Status updates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29" name="Straight Arrow Connector 1228">
              <a:extLst>
                <a:ext uri="{FF2B5EF4-FFF2-40B4-BE49-F238E27FC236}">
                  <a16:creationId xmlns:a16="http://schemas.microsoft.com/office/drawing/2014/main" id="{6B11A284-3342-2F8C-8D9E-B30126EB0ACF}"/>
                </a:ext>
              </a:extLst>
            </p:cNvPr>
            <p:cNvCxnSpPr>
              <a:cxnSpLocks/>
            </p:cNvCxnSpPr>
            <p:nvPr/>
          </p:nvCxnSpPr>
          <p:spPr>
            <a:xfrm>
              <a:off x="8488674" y="3388021"/>
              <a:ext cx="162983" cy="0"/>
            </a:xfrm>
            <a:prstGeom prst="straightConnector1">
              <a:avLst/>
            </a:prstGeom>
            <a:ln>
              <a:solidFill>
                <a:srgbClr val="FB79E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30" name="Rectangle 1229">
              <a:extLst>
                <a:ext uri="{FF2B5EF4-FFF2-40B4-BE49-F238E27FC236}">
                  <a16:creationId xmlns:a16="http://schemas.microsoft.com/office/drawing/2014/main" id="{FD382C8E-70CE-35AA-F12D-85E6A8B7B75B}"/>
                </a:ext>
              </a:extLst>
            </p:cNvPr>
            <p:cNvSpPr/>
            <p:nvPr/>
          </p:nvSpPr>
          <p:spPr bwMode="auto">
            <a:xfrm>
              <a:off x="8542692" y="3181566"/>
              <a:ext cx="110176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ea typeface="Segoe UI" pitchFamily="34" charset="0"/>
                  <a:cs typeface="Cascadia Code" panose="020B0609020000020004" pitchFamily="49" charset="0"/>
                </a:rPr>
                <a:t>Client traffic</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8056" y="2704301"/>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79603" y="2911736"/>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2213" y="3771745"/>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73760" y="3979180"/>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1240" name="Oval 1239">
            <a:extLst>
              <a:ext uri="{FF2B5EF4-FFF2-40B4-BE49-F238E27FC236}">
                <a16:creationId xmlns:a16="http://schemas.microsoft.com/office/drawing/2014/main" id="{9B4B21DD-2DF4-8E37-3FA3-0B22CC528D74}"/>
              </a:ext>
            </a:extLst>
          </p:cNvPr>
          <p:cNvSpPr/>
          <p:nvPr/>
        </p:nvSpPr>
        <p:spPr bwMode="auto">
          <a:xfrm>
            <a:off x="3626857" y="330835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9</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1542865" y="3397592"/>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581616" y="2458828"/>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575773" y="3397591"/>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19896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sp>
        <p:nvSpPr>
          <p:cNvPr id="1289" name="Oval 1288">
            <a:extLst>
              <a:ext uri="{FF2B5EF4-FFF2-40B4-BE49-F238E27FC236}">
                <a16:creationId xmlns:a16="http://schemas.microsoft.com/office/drawing/2014/main" id="{D5645F57-CCB4-642A-C79B-BF7D687BFEA6}"/>
              </a:ext>
            </a:extLst>
          </p:cNvPr>
          <p:cNvSpPr/>
          <p:nvPr/>
        </p:nvSpPr>
        <p:spPr bwMode="auto">
          <a:xfrm>
            <a:off x="8710238" y="3128391"/>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0" name="Rectangle 1289">
            <a:extLst>
              <a:ext uri="{FF2B5EF4-FFF2-40B4-BE49-F238E27FC236}">
                <a16:creationId xmlns:a16="http://schemas.microsoft.com/office/drawing/2014/main" id="{BCE71169-4771-4368-57D9-79F3DE0F10C2}"/>
              </a:ext>
            </a:extLst>
          </p:cNvPr>
          <p:cNvSpPr/>
          <p:nvPr/>
        </p:nvSpPr>
        <p:spPr bwMode="auto">
          <a:xfrm>
            <a:off x="8843720" y="2981064"/>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queries DMV for replica states for local instance</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3" name="Oval 1292">
            <a:extLst>
              <a:ext uri="{FF2B5EF4-FFF2-40B4-BE49-F238E27FC236}">
                <a16:creationId xmlns:a16="http://schemas.microsoft.com/office/drawing/2014/main" id="{160AC180-86BF-83C1-9383-6675A2D6C6A5}"/>
              </a:ext>
            </a:extLst>
          </p:cNvPr>
          <p:cNvSpPr/>
          <p:nvPr/>
        </p:nvSpPr>
        <p:spPr bwMode="auto">
          <a:xfrm>
            <a:off x="8708547" y="341864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4" name="Rectangle 1293">
            <a:extLst>
              <a:ext uri="{FF2B5EF4-FFF2-40B4-BE49-F238E27FC236}">
                <a16:creationId xmlns:a16="http://schemas.microsoft.com/office/drawing/2014/main" id="{E167953F-D5B4-0726-D16E-83FBC7013DC0}"/>
              </a:ext>
            </a:extLst>
          </p:cNvPr>
          <p:cNvSpPr/>
          <p:nvPr/>
        </p:nvSpPr>
        <p:spPr bwMode="auto">
          <a:xfrm>
            <a:off x="8842029" y="3271317"/>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sends </a:t>
            </a:r>
            <a:r>
              <a:rPr lang="en-US" sz="700" b="1" kern="0" dirty="0" err="1">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sp_server_diagnostics</a:t>
            </a:r>
            <a:r>
              <a:rPr lang="en-US" sz="700" b="1" kern="0" dirty="0">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 </a:t>
            </a: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heartbeats to Operator</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5" name="Oval 1294">
            <a:extLst>
              <a:ext uri="{FF2B5EF4-FFF2-40B4-BE49-F238E27FC236}">
                <a16:creationId xmlns:a16="http://schemas.microsoft.com/office/drawing/2014/main" id="{F0592D6C-B8C6-6913-4C53-81E7FB8FECA1}"/>
              </a:ext>
            </a:extLst>
          </p:cNvPr>
          <p:cNvSpPr/>
          <p:nvPr/>
        </p:nvSpPr>
        <p:spPr bwMode="auto">
          <a:xfrm>
            <a:off x="8713452" y="369475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8C9AEE0F-0C67-8237-D371-3F8F01E8AE63}"/>
              </a:ext>
            </a:extLst>
          </p:cNvPr>
          <p:cNvSpPr/>
          <p:nvPr/>
        </p:nvSpPr>
        <p:spPr bwMode="auto">
          <a:xfrm>
            <a:off x="8846934" y="3547425"/>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persists configuration in Replica specific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0" name="Rectangle 1299">
            <a:extLst>
              <a:ext uri="{FF2B5EF4-FFF2-40B4-BE49-F238E27FC236}">
                <a16:creationId xmlns:a16="http://schemas.microsoft.com/office/drawing/2014/main" id="{ECF531DD-0CA6-4960-45CA-064D15809DE3}"/>
              </a:ext>
            </a:extLst>
          </p:cNvPr>
          <p:cNvSpPr/>
          <p:nvPr/>
        </p:nvSpPr>
        <p:spPr bwMode="auto">
          <a:xfrm>
            <a:off x="8843720" y="3765057"/>
            <a:ext cx="3044651" cy="1122728"/>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Orchestrator (stateless) reads previously persisted state, uses available signals to perform State Transitions. Primary role, in case of failover, is persisted in Role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3" name="Oval 1302">
            <a:extLst>
              <a:ext uri="{FF2B5EF4-FFF2-40B4-BE49-F238E27FC236}">
                <a16:creationId xmlns:a16="http://schemas.microsoft.com/office/drawing/2014/main" id="{F8ED3C2E-F8A1-A4D8-F90E-9975D664DC08}"/>
              </a:ext>
            </a:extLst>
          </p:cNvPr>
          <p:cNvSpPr/>
          <p:nvPr/>
        </p:nvSpPr>
        <p:spPr bwMode="auto">
          <a:xfrm>
            <a:off x="10549358" y="25308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6" name="Oval 1305">
            <a:extLst>
              <a:ext uri="{FF2B5EF4-FFF2-40B4-BE49-F238E27FC236}">
                <a16:creationId xmlns:a16="http://schemas.microsoft.com/office/drawing/2014/main" id="{7B1EFB5C-FD1D-85EF-EF6E-128A27D59895}"/>
              </a:ext>
            </a:extLst>
          </p:cNvPr>
          <p:cNvSpPr/>
          <p:nvPr/>
        </p:nvSpPr>
        <p:spPr bwMode="auto">
          <a:xfrm>
            <a:off x="8730346" y="4611447"/>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8" name="Rectangle 1307">
            <a:extLst>
              <a:ext uri="{FF2B5EF4-FFF2-40B4-BE49-F238E27FC236}">
                <a16:creationId xmlns:a16="http://schemas.microsoft.com/office/drawing/2014/main" id="{B180C4CD-4BEA-C3F1-AA23-3E89F1BE08D9}"/>
              </a:ext>
            </a:extLst>
          </p:cNvPr>
          <p:cNvSpPr/>
          <p:nvPr/>
        </p:nvSpPr>
        <p:spPr bwMode="auto">
          <a:xfrm>
            <a:off x="8663089" y="3933682"/>
            <a:ext cx="267118" cy="877498"/>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9" name="Oval 1298">
            <a:extLst>
              <a:ext uri="{FF2B5EF4-FFF2-40B4-BE49-F238E27FC236}">
                <a16:creationId xmlns:a16="http://schemas.microsoft.com/office/drawing/2014/main" id="{518C9AA1-EFA3-4445-95CE-44F64F9A1428}"/>
              </a:ext>
            </a:extLst>
          </p:cNvPr>
          <p:cNvSpPr/>
          <p:nvPr/>
        </p:nvSpPr>
        <p:spPr bwMode="auto">
          <a:xfrm>
            <a:off x="8721424" y="3985543"/>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1" name="Oval 1300">
            <a:extLst>
              <a:ext uri="{FF2B5EF4-FFF2-40B4-BE49-F238E27FC236}">
                <a16:creationId xmlns:a16="http://schemas.microsoft.com/office/drawing/2014/main" id="{23F887FE-53BE-6836-6EFB-914852FF5B28}"/>
              </a:ext>
            </a:extLst>
          </p:cNvPr>
          <p:cNvSpPr/>
          <p:nvPr/>
        </p:nvSpPr>
        <p:spPr bwMode="auto">
          <a:xfrm>
            <a:off x="8730346" y="4198540"/>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5" name="Oval 1304">
            <a:extLst>
              <a:ext uri="{FF2B5EF4-FFF2-40B4-BE49-F238E27FC236}">
                <a16:creationId xmlns:a16="http://schemas.microsoft.com/office/drawing/2014/main" id="{A81E25C6-0408-EA36-7C71-3F09D5614190}"/>
              </a:ext>
            </a:extLst>
          </p:cNvPr>
          <p:cNvSpPr/>
          <p:nvPr/>
        </p:nvSpPr>
        <p:spPr bwMode="auto">
          <a:xfrm>
            <a:off x="8730346" y="4407189"/>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9" name="Oval 1308">
            <a:extLst>
              <a:ext uri="{FF2B5EF4-FFF2-40B4-BE49-F238E27FC236}">
                <a16:creationId xmlns:a16="http://schemas.microsoft.com/office/drawing/2014/main" id="{1FBBB6AC-7926-B76F-AC45-F4D94DBA474D}"/>
              </a:ext>
            </a:extLst>
          </p:cNvPr>
          <p:cNvSpPr/>
          <p:nvPr/>
        </p:nvSpPr>
        <p:spPr bwMode="auto">
          <a:xfrm>
            <a:off x="8731939" y="492509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0" name="Rectangle 1309">
            <a:extLst>
              <a:ext uri="{FF2B5EF4-FFF2-40B4-BE49-F238E27FC236}">
                <a16:creationId xmlns:a16="http://schemas.microsoft.com/office/drawing/2014/main" id="{6EE8BE90-F972-45E5-2F61-A990BEC531FF}"/>
              </a:ext>
            </a:extLst>
          </p:cNvPr>
          <p:cNvSpPr/>
          <p:nvPr/>
        </p:nvSpPr>
        <p:spPr bwMode="auto">
          <a:xfrm>
            <a:off x="8865421" y="4777767"/>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reads Role ConfigMap for AG Role Transitions, actions on local replica.</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11" name="Oval 1310">
            <a:extLst>
              <a:ext uri="{FF2B5EF4-FFF2-40B4-BE49-F238E27FC236}">
                <a16:creationId xmlns:a16="http://schemas.microsoft.com/office/drawing/2014/main" id="{5D76A8C2-F2DF-EF06-4E6D-F8A6717BE7F5}"/>
              </a:ext>
            </a:extLst>
          </p:cNvPr>
          <p:cNvSpPr/>
          <p:nvPr/>
        </p:nvSpPr>
        <p:spPr bwMode="auto">
          <a:xfrm>
            <a:off x="8731939" y="529082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2" name="Rectangle 1311">
            <a:extLst>
              <a:ext uri="{FF2B5EF4-FFF2-40B4-BE49-F238E27FC236}">
                <a16:creationId xmlns:a16="http://schemas.microsoft.com/office/drawing/2014/main" id="{BF825ED9-A43D-CD4F-ACEA-F353C5C700BB}"/>
              </a:ext>
            </a:extLst>
          </p:cNvPr>
          <p:cNvSpPr/>
          <p:nvPr/>
        </p:nvSpPr>
        <p:spPr bwMode="auto">
          <a:xfrm>
            <a:off x="8865421" y="5143495"/>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Label updates are performed throughout State Transitions</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5CA562D-5D7C-1216-7082-21174B3EB209}"/>
              </a:ext>
            </a:extLst>
          </p:cNvPr>
          <p:cNvGrpSpPr/>
          <p:nvPr/>
        </p:nvGrpSpPr>
        <p:grpSpPr>
          <a:xfrm>
            <a:off x="1018512" y="4227812"/>
            <a:ext cx="661313" cy="404075"/>
            <a:chOff x="1970876" y="3264408"/>
            <a:chExt cx="661313" cy="404075"/>
          </a:xfrm>
        </p:grpSpPr>
        <p:grpSp>
          <p:nvGrpSpPr>
            <p:cNvPr id="6" name="Group 5">
              <a:extLst>
                <a:ext uri="{FF2B5EF4-FFF2-40B4-BE49-F238E27FC236}">
                  <a16:creationId xmlns:a16="http://schemas.microsoft.com/office/drawing/2014/main" id="{73679998-DFD6-2B82-75C7-9F161B797C74}"/>
                </a:ext>
              </a:extLst>
            </p:cNvPr>
            <p:cNvGrpSpPr/>
            <p:nvPr/>
          </p:nvGrpSpPr>
          <p:grpSpPr>
            <a:xfrm>
              <a:off x="1970876" y="3264408"/>
              <a:ext cx="661313" cy="404075"/>
              <a:chOff x="2119788" y="2227253"/>
              <a:chExt cx="1908101" cy="404075"/>
            </a:xfrm>
          </p:grpSpPr>
          <p:sp>
            <p:nvSpPr>
              <p:cNvPr id="8" name="Rectangle: Rounded Corners 7">
                <a:extLst>
                  <a:ext uri="{FF2B5EF4-FFF2-40B4-BE49-F238E27FC236}">
                    <a16:creationId xmlns:a16="http://schemas.microsoft.com/office/drawing/2014/main" id="{2A8583AC-73CA-DE52-E9CD-406C6A5C1E43}"/>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F452751-D9E2-5BC9-F843-3C0EB07AF8BF}"/>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7" name="Graphic 6">
              <a:extLst>
                <a:ext uri="{FF2B5EF4-FFF2-40B4-BE49-F238E27FC236}">
                  <a16:creationId xmlns:a16="http://schemas.microsoft.com/office/drawing/2014/main" id="{9127A1F4-2FB1-D43C-7A39-D46DB84BC0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cxnSp>
        <p:nvCxnSpPr>
          <p:cNvPr id="10" name="Connector: Elbow 9">
            <a:extLst>
              <a:ext uri="{FF2B5EF4-FFF2-40B4-BE49-F238E27FC236}">
                <a16:creationId xmlns:a16="http://schemas.microsoft.com/office/drawing/2014/main" id="{24B1B2F9-EF7D-E83D-505B-575DD988E36B}"/>
              </a:ext>
            </a:extLst>
          </p:cNvPr>
          <p:cNvCxnSpPr>
            <a:cxnSpLocks/>
            <a:stCxn id="1237" idx="3"/>
            <a:endCxn id="8" idx="1"/>
          </p:cNvCxnSpPr>
          <p:nvPr/>
        </p:nvCxnSpPr>
        <p:spPr>
          <a:xfrm>
            <a:off x="575773" y="3898525"/>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2800415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271" name="Rectangle 270">
            <a:extLst>
              <a:ext uri="{FF2B5EF4-FFF2-40B4-BE49-F238E27FC236}">
                <a16:creationId xmlns:a16="http://schemas.microsoft.com/office/drawing/2014/main" id="{D302C304-C796-0BC2-B9FC-8033152E9A0C}"/>
              </a:ext>
            </a:extLst>
          </p:cNvPr>
          <p:cNvSpPr/>
          <p:nvPr/>
        </p:nvSpPr>
        <p:spPr bwMode="auto">
          <a:xfrm>
            <a:off x="3868743" y="3343014"/>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picture containing text, sign, stop, outdoor&#10;&#10;Description automatically generated">
            <a:extLst>
              <a:ext uri="{FF2B5EF4-FFF2-40B4-BE49-F238E27FC236}">
                <a16:creationId xmlns:a16="http://schemas.microsoft.com/office/drawing/2014/main" id="{72AB5D58-E749-3A22-C829-5B230A33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980" y="3299373"/>
            <a:ext cx="253560" cy="253560"/>
          </a:xfrm>
          <a:prstGeom prst="rect">
            <a:avLst/>
          </a:prstGeom>
        </p:spPr>
      </p:pic>
      <p:sp>
        <p:nvSpPr>
          <p:cNvPr id="13" name="Rectangle 12">
            <a:extLst>
              <a:ext uri="{FF2B5EF4-FFF2-40B4-BE49-F238E27FC236}">
                <a16:creationId xmlns:a16="http://schemas.microsoft.com/office/drawing/2014/main" id="{FD45A0B2-2DA1-B876-EAE8-154F06B2FF70}"/>
              </a:ext>
            </a:extLst>
          </p:cNvPr>
          <p:cNvSpPr/>
          <p:nvPr/>
        </p:nvSpPr>
        <p:spPr bwMode="auto">
          <a:xfrm>
            <a:off x="2593527" y="3506808"/>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20" name="Connector: Elbow 19">
            <a:extLst>
              <a:ext uri="{FF2B5EF4-FFF2-40B4-BE49-F238E27FC236}">
                <a16:creationId xmlns:a16="http://schemas.microsoft.com/office/drawing/2014/main" id="{42E8FC40-8324-0B87-BB80-D33A5CA081D9}"/>
              </a:ext>
            </a:extLst>
          </p:cNvPr>
          <p:cNvCxnSpPr>
            <a:cxnSpLocks/>
            <a:stCxn id="11" idx="3"/>
          </p:cNvCxnSpPr>
          <p:nvPr/>
        </p:nvCxnSpPr>
        <p:spPr>
          <a:xfrm flipV="1">
            <a:off x="3095540" y="2925219"/>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21" name="Connector: Elbow 20">
            <a:extLst>
              <a:ext uri="{FF2B5EF4-FFF2-40B4-BE49-F238E27FC236}">
                <a16:creationId xmlns:a16="http://schemas.microsoft.com/office/drawing/2014/main" id="{9C590AD8-2B22-EA13-4714-C5ECA7052F73}"/>
              </a:ext>
            </a:extLst>
          </p:cNvPr>
          <p:cNvCxnSpPr>
            <a:cxnSpLocks/>
            <a:stCxn id="11" idx="3"/>
          </p:cNvCxnSpPr>
          <p:nvPr/>
        </p:nvCxnSpPr>
        <p:spPr>
          <a:xfrm>
            <a:off x="3095540" y="3426153"/>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7667EEFC-DB92-5A5E-FD03-9BE0DCDE8BC1}"/>
              </a:ext>
            </a:extLst>
          </p:cNvPr>
          <p:cNvCxnSpPr>
            <a:cxnSpLocks/>
          </p:cNvCxnSpPr>
          <p:nvPr/>
        </p:nvCxnSpPr>
        <p:spPr>
          <a:xfrm flipH="1">
            <a:off x="7618213"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53AAF0-EA20-FCEB-7AB4-83460B3A8882}"/>
              </a:ext>
            </a:extLst>
          </p:cNvPr>
          <p:cNvCxnSpPr>
            <a:cxnSpLocks/>
          </p:cNvCxnSpPr>
          <p:nvPr/>
        </p:nvCxnSpPr>
        <p:spPr>
          <a:xfrm flipH="1">
            <a:off x="6627935"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4096151" y="1977887"/>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8511096" y="1663039"/>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5838408" y="1665722"/>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4747690" y="2761198"/>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4732450" y="3782374"/>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7523974" y="3107927"/>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7505771" y="1489252"/>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7504026" y="2658012"/>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3995385" y="248222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3868743" y="234090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251624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2398408"/>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3875285" y="1142300"/>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5305758" y="1312764"/>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5423536" y="1283979"/>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550" y="1228947"/>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5207918" y="1052386"/>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4018827" y="1728726"/>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74809" y="1756301"/>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4092991" y="1666027"/>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4052553" y="1669837"/>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4096948" y="1670534"/>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3930811" y="1052698"/>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62347" y="1406807"/>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5091280" y="1489243"/>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6772769" y="1304975"/>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6636069" y="1301759"/>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204E5A90-D916-2E86-DB11-E14267657CE7}"/>
              </a:ext>
            </a:extLst>
          </p:cNvPr>
          <p:cNvGrpSpPr/>
          <p:nvPr/>
        </p:nvGrpSpPr>
        <p:grpSpPr>
          <a:xfrm>
            <a:off x="3541290" y="3749412"/>
            <a:ext cx="661313" cy="404075"/>
            <a:chOff x="1970876" y="3264408"/>
            <a:chExt cx="661313" cy="404075"/>
          </a:xfrm>
        </p:grpSpPr>
        <p:grpSp>
          <p:nvGrpSpPr>
            <p:cNvPr id="23" name="Group 22">
              <a:extLst>
                <a:ext uri="{FF2B5EF4-FFF2-40B4-BE49-F238E27FC236}">
                  <a16:creationId xmlns:a16="http://schemas.microsoft.com/office/drawing/2014/main" id="{B133C550-619D-4C3E-DE28-5A00527CA6CC}"/>
                </a:ext>
              </a:extLst>
            </p:cNvPr>
            <p:cNvGrpSpPr/>
            <p:nvPr/>
          </p:nvGrpSpPr>
          <p:grpSpPr>
            <a:xfrm>
              <a:off x="1970876" y="3264408"/>
              <a:ext cx="661313" cy="404075"/>
              <a:chOff x="2119788" y="2227253"/>
              <a:chExt cx="1908101" cy="404075"/>
            </a:xfrm>
          </p:grpSpPr>
          <p:sp>
            <p:nvSpPr>
              <p:cNvPr id="26" name="Rectangle: Rounded Corners 25">
                <a:extLst>
                  <a:ext uri="{FF2B5EF4-FFF2-40B4-BE49-F238E27FC236}">
                    <a16:creationId xmlns:a16="http://schemas.microsoft.com/office/drawing/2014/main" id="{5599630B-F0DF-BB7D-1044-E9A25C923305}"/>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B46ED0F-3F64-42BD-0823-6DC6067385F0}"/>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24" name="Graphic 23">
              <a:extLst>
                <a:ext uri="{FF2B5EF4-FFF2-40B4-BE49-F238E27FC236}">
                  <a16:creationId xmlns:a16="http://schemas.microsoft.com/office/drawing/2014/main" id="{92B42CA4-7435-4B4E-BF08-600C6189ED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5218" y="1193416"/>
            <a:ext cx="325031" cy="216686"/>
          </a:xfrm>
          <a:prstGeom prst="rect">
            <a:avLst/>
          </a:prstGeom>
        </p:spPr>
      </p:pic>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6371058" y="1489243"/>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1928" y="2094096"/>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3898514" y="1974726"/>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8353379" y="2749621"/>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33672" y="3479962"/>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8370258" y="3360592"/>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8511095" y="2931448"/>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8628872" y="2902663"/>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8887" y="2847631"/>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8413255" y="267107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29655" y="2993626"/>
            <a:ext cx="228600" cy="228600"/>
          </a:xfrm>
          <a:prstGeom prst="rect">
            <a:avLst/>
          </a:prstGeom>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5970724" y="567557"/>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7918998" y="1169548"/>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7891836" y="1070897"/>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7951404" y="1234609"/>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sp>
        <p:nvSpPr>
          <p:cNvPr id="122" name="Rectangle 121">
            <a:extLst>
              <a:ext uri="{FF2B5EF4-FFF2-40B4-BE49-F238E27FC236}">
                <a16:creationId xmlns:a16="http://schemas.microsoft.com/office/drawing/2014/main" id="{35252CDB-876B-C945-86ED-D7592FFDE011}"/>
              </a:ext>
            </a:extLst>
          </p:cNvPr>
          <p:cNvSpPr/>
          <p:nvPr/>
        </p:nvSpPr>
        <p:spPr bwMode="auto">
          <a:xfrm>
            <a:off x="4447822" y="248191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2398096"/>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4059908" y="2778290"/>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2575956"/>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4296780" y="265839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3048280"/>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3900971" y="292891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6634324" y="2411959"/>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4744115" y="2658012"/>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3712831"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3995385" y="3484334"/>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3518352"/>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3400517"/>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4447822" y="3484022"/>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3400205"/>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4059908" y="3780399"/>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3578065"/>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4296780" y="3660501"/>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4050389"/>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3900971" y="3931019"/>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6654272" y="3020389"/>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4744115" y="3266442"/>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454172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6413274"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822991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6654272" y="3837091"/>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6995" y="1218026"/>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7054184" y="3821720"/>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7523974" y="3107927"/>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7806089" y="3837090"/>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90851" y="3870093"/>
            <a:ext cx="120072" cy="120072"/>
          </a:xfrm>
          <a:prstGeom prst="rect">
            <a:avLst/>
          </a:prstGeom>
        </p:spPr>
      </p:pic>
      <p:sp>
        <p:nvSpPr>
          <p:cNvPr id="390" name="Rectangle 389">
            <a:extLst>
              <a:ext uri="{FF2B5EF4-FFF2-40B4-BE49-F238E27FC236}">
                <a16:creationId xmlns:a16="http://schemas.microsoft.com/office/drawing/2014/main" id="{7EC4D63E-7B4F-974F-A222-AD7075973B37}"/>
              </a:ext>
            </a:extLst>
          </p:cNvPr>
          <p:cNvSpPr/>
          <p:nvPr/>
        </p:nvSpPr>
        <p:spPr bwMode="auto">
          <a:xfrm>
            <a:off x="5549377" y="3917723"/>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5360480" y="40218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7772759" y="3005274"/>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7545405" y="310350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7673551" y="39295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8564448" y="1416987"/>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8574778" y="244244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sp>
        <p:nvSpPr>
          <p:cNvPr id="426" name="Rectangle 425">
            <a:extLst>
              <a:ext uri="{FF2B5EF4-FFF2-40B4-BE49-F238E27FC236}">
                <a16:creationId xmlns:a16="http://schemas.microsoft.com/office/drawing/2014/main" id="{93B10889-7FDA-5CF9-DBED-648156E28730}"/>
              </a:ext>
            </a:extLst>
          </p:cNvPr>
          <p:cNvSpPr/>
          <p:nvPr/>
        </p:nvSpPr>
        <p:spPr bwMode="auto">
          <a:xfrm>
            <a:off x="8429409" y="146934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7637652" y="2158212"/>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8188793" y="188460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6654272" y="4388534"/>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7054184" y="4373163"/>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7523974" y="3104701"/>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7800683" y="4431950"/>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85445" y="4450603"/>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7665691" y="444325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6769756" y="1883672"/>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6633056" y="1880456"/>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2205" y="1772113"/>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6371058" y="1489243"/>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76" idx="1"/>
            <a:endCxn id="551" idx="1"/>
          </p:cNvCxnSpPr>
          <p:nvPr/>
        </p:nvCxnSpPr>
        <p:spPr>
          <a:xfrm rot="10800000" flipV="1">
            <a:off x="8511096" y="2160141"/>
            <a:ext cx="1459943" cy="947786"/>
          </a:xfrm>
          <a:prstGeom prst="bentConnector3">
            <a:avLst>
              <a:gd name="adj1" fmla="val 134361"/>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9971038" y="1922227"/>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9828975" y="2026315"/>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7915648" y="3039207"/>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5747993" y="3955754"/>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218602" y="1959486"/>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228" name="Group 1227">
            <a:extLst>
              <a:ext uri="{FF2B5EF4-FFF2-40B4-BE49-F238E27FC236}">
                <a16:creationId xmlns:a16="http://schemas.microsoft.com/office/drawing/2014/main" id="{D3C9845B-0DBF-EE46-B9F2-A24E00577F02}"/>
              </a:ext>
            </a:extLst>
          </p:cNvPr>
          <p:cNvGrpSpPr/>
          <p:nvPr/>
        </p:nvGrpSpPr>
        <p:grpSpPr>
          <a:xfrm>
            <a:off x="3553040" y="1780620"/>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3553040" y="2714813"/>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872" y="2223360"/>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2604419" y="2430795"/>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4067681" y="2916651"/>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3106432" y="1977887"/>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2325848"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grpSp>
        <p:nvGrpSpPr>
          <p:cNvPr id="45" name="Group 44">
            <a:extLst>
              <a:ext uri="{FF2B5EF4-FFF2-40B4-BE49-F238E27FC236}">
                <a16:creationId xmlns:a16="http://schemas.microsoft.com/office/drawing/2014/main" id="{D860D832-F38A-2843-FEF9-CEAAEC3548DB}"/>
              </a:ext>
            </a:extLst>
          </p:cNvPr>
          <p:cNvGrpSpPr/>
          <p:nvPr/>
        </p:nvGrpSpPr>
        <p:grpSpPr>
          <a:xfrm>
            <a:off x="940876" y="1434495"/>
            <a:ext cx="1304292" cy="483205"/>
            <a:chOff x="358505" y="1475801"/>
            <a:chExt cx="1304292" cy="483205"/>
          </a:xfrm>
        </p:grpSpPr>
        <p:grpSp>
          <p:nvGrpSpPr>
            <p:cNvPr id="15" name="Group 14">
              <a:extLst>
                <a:ext uri="{FF2B5EF4-FFF2-40B4-BE49-F238E27FC236}">
                  <a16:creationId xmlns:a16="http://schemas.microsoft.com/office/drawing/2014/main" id="{009F2DAB-7C2D-3DE6-6530-EABDC0A1C8BD}"/>
                </a:ext>
              </a:extLst>
            </p:cNvPr>
            <p:cNvGrpSpPr/>
            <p:nvPr/>
          </p:nvGrpSpPr>
          <p:grpSpPr>
            <a:xfrm>
              <a:off x="358505" y="1554931"/>
              <a:ext cx="1304292" cy="404075"/>
              <a:chOff x="3870732" y="2142040"/>
              <a:chExt cx="1304292" cy="404075"/>
            </a:xfrm>
          </p:grpSpPr>
          <p:sp>
            <p:nvSpPr>
              <p:cNvPr id="16" name="Rectangle: Rounded Corners 15">
                <a:extLst>
                  <a:ext uri="{FF2B5EF4-FFF2-40B4-BE49-F238E27FC236}">
                    <a16:creationId xmlns:a16="http://schemas.microsoft.com/office/drawing/2014/main" id="{7A6EE315-3A3D-0C8E-0FCA-D48C274E6FCF}"/>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3922680-1E06-990D-5D0B-727DE6BFA3B2}"/>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Setup User DB,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To test with simulated end-user workloads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3" name="Picture 42" descr="Icon&#10;&#10;Description automatically generated">
              <a:extLst>
                <a:ext uri="{FF2B5EF4-FFF2-40B4-BE49-F238E27FC236}">
                  <a16:creationId xmlns:a16="http://schemas.microsoft.com/office/drawing/2014/main" id="{6F21F0C3-DB4F-1D95-F93B-FCFD6D12BF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nvGrpSpPr>
          <p:cNvPr id="448" name="Group 447">
            <a:extLst>
              <a:ext uri="{FF2B5EF4-FFF2-40B4-BE49-F238E27FC236}">
                <a16:creationId xmlns:a16="http://schemas.microsoft.com/office/drawing/2014/main" id="{23FEADAB-E426-48BA-CFD2-09854EC07484}"/>
              </a:ext>
            </a:extLst>
          </p:cNvPr>
          <p:cNvGrpSpPr/>
          <p:nvPr/>
        </p:nvGrpSpPr>
        <p:grpSpPr>
          <a:xfrm>
            <a:off x="943863" y="2077479"/>
            <a:ext cx="1304292" cy="483205"/>
            <a:chOff x="860642" y="2294520"/>
            <a:chExt cx="1304292" cy="483205"/>
          </a:xfrm>
        </p:grpSpPr>
        <p:sp>
          <p:nvSpPr>
            <p:cNvPr id="63" name="Rectangle: Rounded Corners 62">
              <a:extLst>
                <a:ext uri="{FF2B5EF4-FFF2-40B4-BE49-F238E27FC236}">
                  <a16:creationId xmlns:a16="http://schemas.microsoft.com/office/drawing/2014/main" id="{9110CAC8-CA46-AF34-A241-323F4C0FE131}"/>
                </a:ext>
              </a:extLst>
            </p:cNvPr>
            <p:cNvSpPr/>
            <p:nvPr/>
          </p:nvSpPr>
          <p:spPr bwMode="auto">
            <a:xfrm>
              <a:off x="1035887" y="2310161"/>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736CD48-1855-D8D9-8934-3DB9C7F6FE07}"/>
                </a:ext>
              </a:extLst>
            </p:cNvPr>
            <p:cNvSpPr/>
            <p:nvPr/>
          </p:nvSpPr>
          <p:spPr bwMode="auto">
            <a:xfrm>
              <a:off x="1004821" y="2355226"/>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F5E47EF-E4F0-A060-8057-DA3A081E838A}"/>
                </a:ext>
              </a:extLst>
            </p:cNvPr>
            <p:cNvGrpSpPr/>
            <p:nvPr/>
          </p:nvGrpSpPr>
          <p:grpSpPr>
            <a:xfrm>
              <a:off x="860642" y="2294520"/>
              <a:ext cx="1304292" cy="483205"/>
              <a:chOff x="358505" y="1475801"/>
              <a:chExt cx="1304292" cy="483205"/>
            </a:xfrm>
          </p:grpSpPr>
          <p:grpSp>
            <p:nvGrpSpPr>
              <p:cNvPr id="54" name="Group 53">
                <a:extLst>
                  <a:ext uri="{FF2B5EF4-FFF2-40B4-BE49-F238E27FC236}">
                    <a16:creationId xmlns:a16="http://schemas.microsoft.com/office/drawing/2014/main" id="{E4CE6F91-F86B-1AED-2166-D6EC6F35427C}"/>
                  </a:ext>
                </a:extLst>
              </p:cNvPr>
              <p:cNvGrpSpPr/>
              <p:nvPr/>
            </p:nvGrpSpPr>
            <p:grpSpPr>
              <a:xfrm>
                <a:off x="358505" y="1554931"/>
                <a:ext cx="1304292" cy="404075"/>
                <a:chOff x="3870732" y="2142040"/>
                <a:chExt cx="1304292" cy="404075"/>
              </a:xfrm>
            </p:grpSpPr>
            <p:sp>
              <p:nvSpPr>
                <p:cNvPr id="58" name="Rectangle: Rounded Corners 57">
                  <a:extLst>
                    <a:ext uri="{FF2B5EF4-FFF2-40B4-BE49-F238E27FC236}">
                      <a16:creationId xmlns:a16="http://schemas.microsoft.com/office/drawing/2014/main" id="{0DDDD7A6-4897-4FCD-3A62-BC2473C6B7BE}"/>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5D027D6-BB69-0B2B-C8A7-1D1BE8A8C2D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Transactions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Continuous INSERTs, from </a:t>
                  </a:r>
                  <a:r>
                    <a:rPr lang="en-US" sz="500" kern="0" dirty="0">
                      <a:uFill>
                        <a:solidFill>
                          <a:srgbClr val="50E6FF"/>
                        </a:solidFill>
                      </a:uFill>
                      <a:latin typeface="+mn-lt"/>
                      <a:ea typeface="Segoe UI" pitchFamily="34" charset="0"/>
                      <a:cs typeface="Cascadia Code" panose="020B0609020000020004" pitchFamily="49" charset="0"/>
                    </a:rPr>
                    <a:t>parallel writers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 name="Picture 54" descr="Icon&#10;&#10;Description automatically generated">
                <a:extLst>
                  <a:ext uri="{FF2B5EF4-FFF2-40B4-BE49-F238E27FC236}">
                    <a16:creationId xmlns:a16="http://schemas.microsoft.com/office/drawing/2014/main" id="{8C14ED7F-3B3F-388D-DE73-8492DD5C67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cxnSp>
        <p:nvCxnSpPr>
          <p:cNvPr id="449" name="Connector: Elbow 448">
            <a:extLst>
              <a:ext uri="{FF2B5EF4-FFF2-40B4-BE49-F238E27FC236}">
                <a16:creationId xmlns:a16="http://schemas.microsoft.com/office/drawing/2014/main" id="{9960D99D-55EA-C8A9-61B4-B67016AF5BD5}"/>
              </a:ext>
            </a:extLst>
          </p:cNvPr>
          <p:cNvCxnSpPr>
            <a:cxnSpLocks/>
            <a:stCxn id="58" idx="3"/>
            <a:endCxn id="1232" idx="1"/>
          </p:cNvCxnSpPr>
          <p:nvPr/>
        </p:nvCxnSpPr>
        <p:spPr>
          <a:xfrm>
            <a:off x="2122135" y="2347518"/>
            <a:ext cx="730737" cy="262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grpSp>
        <p:nvGrpSpPr>
          <p:cNvPr id="453" name="Group 452">
            <a:extLst>
              <a:ext uri="{FF2B5EF4-FFF2-40B4-BE49-F238E27FC236}">
                <a16:creationId xmlns:a16="http://schemas.microsoft.com/office/drawing/2014/main" id="{58E6F0B6-3923-D6B6-34AB-EFAAC778071D}"/>
              </a:ext>
            </a:extLst>
          </p:cNvPr>
          <p:cNvGrpSpPr/>
          <p:nvPr/>
        </p:nvGrpSpPr>
        <p:grpSpPr>
          <a:xfrm>
            <a:off x="946975" y="2777335"/>
            <a:ext cx="1304292" cy="426333"/>
            <a:chOff x="3870732" y="2162350"/>
            <a:chExt cx="1304292" cy="426333"/>
          </a:xfrm>
        </p:grpSpPr>
        <p:sp>
          <p:nvSpPr>
            <p:cNvPr id="458" name="Rectangle: Rounded Corners 457">
              <a:extLst>
                <a:ext uri="{FF2B5EF4-FFF2-40B4-BE49-F238E27FC236}">
                  <a16:creationId xmlns:a16="http://schemas.microsoft.com/office/drawing/2014/main" id="{60EF2C95-F639-8245-90A8-B333325F0387}"/>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0BC008C-3FDB-C16E-4A9C-E1357916DD0C}"/>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Force AG Failovers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uFill>
                    <a:solidFill>
                      <a:srgbClr val="50E6FF"/>
                    </a:solidFill>
                  </a:uFill>
                  <a:latin typeface="+mn-lt"/>
                  <a:ea typeface="Segoe UI" pitchFamily="34" charset="0"/>
                  <a:cs typeface="Cascadia Code" panose="020B0609020000020004" pitchFamily="49" charset="0"/>
                </a:rPr>
                <a:t>Force</a:t>
              </a:r>
              <a:r>
                <a:rPr lang="en-US" sz="500" kern="0" dirty="0">
                  <a:uFill>
                    <a:solidFill>
                      <a:srgbClr val="50E6FF"/>
                    </a:solidFill>
                  </a:uFill>
                  <a:latin typeface="+mn-lt"/>
                  <a:ea typeface="Segoe UI" pitchFamily="34" charset="0"/>
                  <a:cs typeface="Cascadia Code" panose="020B0609020000020004" pitchFamily="49" charset="0"/>
                </a:rPr>
                <a:t> failovers in continuous loops or injections, similar to a malicious end-user/tester</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61" name="Picture 460" descr="Logo, icon&#10;&#10;Description automatically generated">
            <a:extLst>
              <a:ext uri="{FF2B5EF4-FFF2-40B4-BE49-F238E27FC236}">
                <a16:creationId xmlns:a16="http://schemas.microsoft.com/office/drawing/2014/main" id="{738334BC-B002-EDD3-1BC1-3F3E9B5FED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9753" y="2669105"/>
            <a:ext cx="152838" cy="152838"/>
          </a:xfrm>
          <a:prstGeom prst="rect">
            <a:avLst/>
          </a:prstGeom>
        </p:spPr>
      </p:pic>
      <p:grpSp>
        <p:nvGrpSpPr>
          <p:cNvPr id="474" name="Group 473">
            <a:extLst>
              <a:ext uri="{FF2B5EF4-FFF2-40B4-BE49-F238E27FC236}">
                <a16:creationId xmlns:a16="http://schemas.microsoft.com/office/drawing/2014/main" id="{3323DADC-60B9-E15A-F7A4-A963F4BB24F0}"/>
              </a:ext>
            </a:extLst>
          </p:cNvPr>
          <p:cNvGrpSpPr/>
          <p:nvPr/>
        </p:nvGrpSpPr>
        <p:grpSpPr>
          <a:xfrm>
            <a:off x="948104" y="3377784"/>
            <a:ext cx="1304292" cy="483205"/>
            <a:chOff x="358505" y="1475801"/>
            <a:chExt cx="1304292" cy="483205"/>
          </a:xfrm>
        </p:grpSpPr>
        <p:grpSp>
          <p:nvGrpSpPr>
            <p:cNvPr id="476" name="Group 475">
              <a:extLst>
                <a:ext uri="{FF2B5EF4-FFF2-40B4-BE49-F238E27FC236}">
                  <a16:creationId xmlns:a16="http://schemas.microsoft.com/office/drawing/2014/main" id="{6DB69EB6-96E5-CB66-1EF7-895BD43C0D53}"/>
                </a:ext>
              </a:extLst>
            </p:cNvPr>
            <p:cNvGrpSpPr/>
            <p:nvPr/>
          </p:nvGrpSpPr>
          <p:grpSpPr>
            <a:xfrm>
              <a:off x="358505" y="1554931"/>
              <a:ext cx="1304292" cy="404075"/>
              <a:chOff x="3870732" y="2142040"/>
              <a:chExt cx="1304292" cy="404075"/>
            </a:xfrm>
          </p:grpSpPr>
          <p:sp>
            <p:nvSpPr>
              <p:cNvPr id="478" name="Rectangle: Rounded Corners 477">
                <a:extLst>
                  <a:ext uri="{FF2B5EF4-FFF2-40B4-BE49-F238E27FC236}">
                    <a16:creationId xmlns:a16="http://schemas.microsoft.com/office/drawing/2014/main" id="{B1610D18-B8AC-59CA-0F6F-DB96F1AD39E0}"/>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a:extLst>
                  <a:ext uri="{FF2B5EF4-FFF2-40B4-BE49-F238E27FC236}">
                    <a16:creationId xmlns:a16="http://schemas.microsoft.com/office/drawing/2014/main" id="{06FF74A9-82D6-ED46-4A0F-36A3CE518254}"/>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Read User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Read access from Secondary, if available</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77" name="Picture 476" descr="Icon&#10;&#10;Description automatically generated">
              <a:extLst>
                <a:ext uri="{FF2B5EF4-FFF2-40B4-BE49-F238E27FC236}">
                  <a16:creationId xmlns:a16="http://schemas.microsoft.com/office/drawing/2014/main" id="{A8FADBC6-AEDA-4E9A-EF73-4D9DFC6301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89" name="Straight Connector 488">
            <a:extLst>
              <a:ext uri="{FF2B5EF4-FFF2-40B4-BE49-F238E27FC236}">
                <a16:creationId xmlns:a16="http://schemas.microsoft.com/office/drawing/2014/main" id="{626F40D1-B1F6-6C07-566F-3C86327E1432}"/>
              </a:ext>
            </a:extLst>
          </p:cNvPr>
          <p:cNvCxnSpPr>
            <a:cxnSpLocks/>
          </p:cNvCxnSpPr>
          <p:nvPr/>
        </p:nvCxnSpPr>
        <p:spPr>
          <a:xfrm flipH="1">
            <a:off x="3721930" y="3253381"/>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ACFCC0-70B0-4E1A-B1BD-A65946DD8190}"/>
              </a:ext>
            </a:extLst>
          </p:cNvPr>
          <p:cNvCxnSpPr>
            <a:cxnSpLocks/>
          </p:cNvCxnSpPr>
          <p:nvPr/>
        </p:nvCxnSpPr>
        <p:spPr>
          <a:xfrm flipH="1">
            <a:off x="3712831" y="2297753"/>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7AD817D-2F58-20FE-6FDC-382B1ADC5D80}"/>
              </a:ext>
            </a:extLst>
          </p:cNvPr>
          <p:cNvSpPr/>
          <p:nvPr/>
        </p:nvSpPr>
        <p:spPr bwMode="auto">
          <a:xfrm>
            <a:off x="2717038" y="262063"/>
            <a:ext cx="8184667" cy="5596240"/>
          </a:xfrm>
          <a:prstGeom prst="rect">
            <a:avLst/>
          </a:prstGeom>
          <a:solidFill>
            <a:srgbClr val="1A202C">
              <a:alpha val="76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7" name="Group 496">
            <a:extLst>
              <a:ext uri="{FF2B5EF4-FFF2-40B4-BE49-F238E27FC236}">
                <a16:creationId xmlns:a16="http://schemas.microsoft.com/office/drawing/2014/main" id="{F9C2FABC-1F6C-B0C4-E7A4-ACAA691F209F}"/>
              </a:ext>
            </a:extLst>
          </p:cNvPr>
          <p:cNvGrpSpPr/>
          <p:nvPr/>
        </p:nvGrpSpPr>
        <p:grpSpPr>
          <a:xfrm>
            <a:off x="2844584" y="453684"/>
            <a:ext cx="705268" cy="512029"/>
            <a:chOff x="2878393" y="275017"/>
            <a:chExt cx="705268" cy="512029"/>
          </a:xfrm>
        </p:grpSpPr>
        <p:sp>
          <p:nvSpPr>
            <p:cNvPr id="30" name="Rectangle 29">
              <a:extLst>
                <a:ext uri="{FF2B5EF4-FFF2-40B4-BE49-F238E27FC236}">
                  <a16:creationId xmlns:a16="http://schemas.microsoft.com/office/drawing/2014/main" id="{E0D6B57A-05D2-ABF2-B381-CA822D7E0A21}"/>
                </a:ext>
              </a:extLst>
            </p:cNvPr>
            <p:cNvSpPr/>
            <p:nvPr/>
          </p:nvSpPr>
          <p:spPr bwMode="auto">
            <a:xfrm>
              <a:off x="2889324" y="382971"/>
              <a:ext cx="69433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Chaos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8D425E9F-397A-A580-E3D3-DE4488BAA4BD}"/>
                </a:ext>
              </a:extLst>
            </p:cNvPr>
            <p:cNvGrpSpPr/>
            <p:nvPr/>
          </p:nvGrpSpPr>
          <p:grpSpPr>
            <a:xfrm>
              <a:off x="2878393" y="275017"/>
              <a:ext cx="580826" cy="422579"/>
              <a:chOff x="2512032" y="215596"/>
              <a:chExt cx="580826" cy="422579"/>
            </a:xfrm>
          </p:grpSpPr>
          <p:sp>
            <p:nvSpPr>
              <p:cNvPr id="25" name="Rectangle 24">
                <a:extLst>
                  <a:ext uri="{FF2B5EF4-FFF2-40B4-BE49-F238E27FC236}">
                    <a16:creationId xmlns:a16="http://schemas.microsoft.com/office/drawing/2014/main" id="{192E29A2-EF08-5E84-7C66-3DF4B78B7B42}"/>
                  </a:ext>
                </a:extLst>
              </p:cNvPr>
              <p:cNvSpPr/>
              <p:nvPr/>
            </p:nvSpPr>
            <p:spPr bwMode="auto">
              <a:xfrm>
                <a:off x="2512032" y="323550"/>
                <a:ext cx="462149" cy="314625"/>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C796889-26F9-A02B-7A87-19E874519FDD}"/>
                  </a:ext>
                </a:extLst>
              </p:cNvPr>
              <p:cNvSpPr/>
              <p:nvPr/>
            </p:nvSpPr>
            <p:spPr bwMode="auto">
              <a:xfrm>
                <a:off x="2522319" y="215596"/>
                <a:ext cx="5705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Prep</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pic>
            <p:nvPicPr>
              <p:cNvPr id="37" name="Picture 36" descr="Icon&#10;&#10;Description automatically generated">
                <a:extLst>
                  <a:ext uri="{FF2B5EF4-FFF2-40B4-BE49-F238E27FC236}">
                    <a16:creationId xmlns:a16="http://schemas.microsoft.com/office/drawing/2014/main" id="{7DF35D8F-2DB0-21FB-3529-A5B4007FA9B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2906" y="375362"/>
                <a:ext cx="85079" cy="85079"/>
              </a:xfrm>
              <a:prstGeom prst="rect">
                <a:avLst/>
              </a:prstGeom>
            </p:spPr>
          </p:pic>
          <p:pic>
            <p:nvPicPr>
              <p:cNvPr id="38" name="Picture 37" descr="Logo, icon&#10;&#10;Description automatically generated">
                <a:extLst>
                  <a:ext uri="{FF2B5EF4-FFF2-40B4-BE49-F238E27FC236}">
                    <a16:creationId xmlns:a16="http://schemas.microsoft.com/office/drawing/2014/main" id="{27B1975C-3949-FBB0-44AF-626EA5D385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0584" y="466826"/>
                <a:ext cx="102695" cy="102695"/>
              </a:xfrm>
              <a:prstGeom prst="rect">
                <a:avLst/>
              </a:prstGeom>
            </p:spPr>
          </p:pic>
        </p:grpSp>
      </p:grpSp>
      <p:cxnSp>
        <p:nvCxnSpPr>
          <p:cNvPr id="47" name="Connector: Elbow 46">
            <a:extLst>
              <a:ext uri="{FF2B5EF4-FFF2-40B4-BE49-F238E27FC236}">
                <a16:creationId xmlns:a16="http://schemas.microsoft.com/office/drawing/2014/main" id="{4C7220DC-7D63-9DC0-DCC9-DC8631F2C829}"/>
              </a:ext>
            </a:extLst>
          </p:cNvPr>
          <p:cNvCxnSpPr>
            <a:cxnSpLocks/>
            <a:stCxn id="16" idx="3"/>
            <a:endCxn id="1232" idx="1"/>
          </p:cNvCxnSpPr>
          <p:nvPr/>
        </p:nvCxnSpPr>
        <p:spPr>
          <a:xfrm>
            <a:off x="2119148" y="1704534"/>
            <a:ext cx="733724" cy="645606"/>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62" name="Connector: Elbow 461">
            <a:extLst>
              <a:ext uri="{FF2B5EF4-FFF2-40B4-BE49-F238E27FC236}">
                <a16:creationId xmlns:a16="http://schemas.microsoft.com/office/drawing/2014/main" id="{0E3F84A2-76D3-2160-3778-F4B936CF85C9}"/>
              </a:ext>
            </a:extLst>
          </p:cNvPr>
          <p:cNvCxnSpPr>
            <a:cxnSpLocks/>
            <a:stCxn id="458" idx="3"/>
            <a:endCxn id="1232" idx="1"/>
          </p:cNvCxnSpPr>
          <p:nvPr/>
        </p:nvCxnSpPr>
        <p:spPr>
          <a:xfrm flipV="1">
            <a:off x="2125247" y="2350140"/>
            <a:ext cx="727625" cy="64036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84" name="Connector: Elbow 483">
            <a:extLst>
              <a:ext uri="{FF2B5EF4-FFF2-40B4-BE49-F238E27FC236}">
                <a16:creationId xmlns:a16="http://schemas.microsoft.com/office/drawing/2014/main" id="{C88BFD47-3DA6-2703-2BAD-98E0676D77E5}"/>
              </a:ext>
            </a:extLst>
          </p:cNvPr>
          <p:cNvCxnSpPr>
            <a:cxnSpLocks/>
            <a:stCxn id="478" idx="3"/>
            <a:endCxn id="11" idx="1"/>
          </p:cNvCxnSpPr>
          <p:nvPr/>
        </p:nvCxnSpPr>
        <p:spPr>
          <a:xfrm flipV="1">
            <a:off x="2126376" y="3426153"/>
            <a:ext cx="715604" cy="221670"/>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500" name="Rectangle 499">
            <a:extLst>
              <a:ext uri="{FF2B5EF4-FFF2-40B4-BE49-F238E27FC236}">
                <a16:creationId xmlns:a16="http://schemas.microsoft.com/office/drawing/2014/main" id="{43946C97-1F1A-311F-51CF-13A8A21FC232}"/>
              </a:ext>
            </a:extLst>
          </p:cNvPr>
          <p:cNvSpPr/>
          <p:nvPr/>
        </p:nvSpPr>
        <p:spPr bwMode="auto">
          <a:xfrm>
            <a:off x="3736686" y="2272844"/>
            <a:ext cx="2912152"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2" name="Connector: Elbow 501">
            <a:extLst>
              <a:ext uri="{FF2B5EF4-FFF2-40B4-BE49-F238E27FC236}">
                <a16:creationId xmlns:a16="http://schemas.microsoft.com/office/drawing/2014/main" id="{E0C8658B-2508-0AF3-E000-46F879E6A785}"/>
              </a:ext>
            </a:extLst>
          </p:cNvPr>
          <p:cNvCxnSpPr>
            <a:cxnSpLocks/>
          </p:cNvCxnSpPr>
          <p:nvPr/>
        </p:nvCxnSpPr>
        <p:spPr>
          <a:xfrm rot="16200000" flipV="1">
            <a:off x="5096261" y="2311053"/>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4" name="Connector: Elbow 503">
            <a:extLst>
              <a:ext uri="{FF2B5EF4-FFF2-40B4-BE49-F238E27FC236}">
                <a16:creationId xmlns:a16="http://schemas.microsoft.com/office/drawing/2014/main" id="{A467B5C5-D534-B072-0421-C23FF7BE6E52}"/>
              </a:ext>
            </a:extLst>
          </p:cNvPr>
          <p:cNvCxnSpPr>
            <a:cxnSpLocks/>
          </p:cNvCxnSpPr>
          <p:nvPr/>
        </p:nvCxnSpPr>
        <p:spPr>
          <a:xfrm rot="16200000" flipV="1">
            <a:off x="5164436" y="2311053"/>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505" name="Rectangle 504">
            <a:extLst>
              <a:ext uri="{FF2B5EF4-FFF2-40B4-BE49-F238E27FC236}">
                <a16:creationId xmlns:a16="http://schemas.microsoft.com/office/drawing/2014/main" id="{869A3B30-3C40-9EBB-DFCA-CA8240DE67A9}"/>
              </a:ext>
            </a:extLst>
          </p:cNvPr>
          <p:cNvSpPr/>
          <p:nvPr/>
        </p:nvSpPr>
        <p:spPr bwMode="auto">
          <a:xfrm>
            <a:off x="3736686" y="3229448"/>
            <a:ext cx="2912152" cy="4980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6" name="Connector: Elbow 505">
            <a:extLst>
              <a:ext uri="{FF2B5EF4-FFF2-40B4-BE49-F238E27FC236}">
                <a16:creationId xmlns:a16="http://schemas.microsoft.com/office/drawing/2014/main" id="{A2B35411-0059-442C-0915-7501CA54B3A4}"/>
              </a:ext>
            </a:extLst>
          </p:cNvPr>
          <p:cNvCxnSpPr>
            <a:cxnSpLocks/>
          </p:cNvCxnSpPr>
          <p:nvPr/>
        </p:nvCxnSpPr>
        <p:spPr>
          <a:xfrm rot="16200000" flipV="1">
            <a:off x="5096261" y="3266609"/>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8" name="Connector: Elbow 507">
            <a:extLst>
              <a:ext uri="{FF2B5EF4-FFF2-40B4-BE49-F238E27FC236}">
                <a16:creationId xmlns:a16="http://schemas.microsoft.com/office/drawing/2014/main" id="{89B65280-F45D-EB8D-3BDC-CD72BECAA858}"/>
              </a:ext>
            </a:extLst>
          </p:cNvPr>
          <p:cNvCxnSpPr>
            <a:cxnSpLocks/>
          </p:cNvCxnSpPr>
          <p:nvPr/>
        </p:nvCxnSpPr>
        <p:spPr>
          <a:xfrm rot="16200000" flipV="1">
            <a:off x="5164436" y="326660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pic>
        <p:nvPicPr>
          <p:cNvPr id="510" name="Picture 509" descr="Icon&#10;&#10;Description automatically generated">
            <a:extLst>
              <a:ext uri="{FF2B5EF4-FFF2-40B4-BE49-F238E27FC236}">
                <a16:creationId xmlns:a16="http://schemas.microsoft.com/office/drawing/2014/main" id="{531BD1B9-4494-C9E7-3867-94A547960B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7921" y="2701374"/>
            <a:ext cx="163705" cy="163705"/>
          </a:xfrm>
          <a:prstGeom prst="rect">
            <a:avLst/>
          </a:prstGeom>
        </p:spPr>
      </p:pic>
      <p:pic>
        <p:nvPicPr>
          <p:cNvPr id="511" name="Picture 510" descr="Icon&#10;&#10;Description automatically generated">
            <a:extLst>
              <a:ext uri="{FF2B5EF4-FFF2-40B4-BE49-F238E27FC236}">
                <a16:creationId xmlns:a16="http://schemas.microsoft.com/office/drawing/2014/main" id="{6C1B2D56-562F-3C4D-AEE8-3D1641FC77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0902" y="2088520"/>
            <a:ext cx="163705" cy="163705"/>
          </a:xfrm>
          <a:prstGeom prst="rect">
            <a:avLst/>
          </a:prstGeom>
        </p:spPr>
      </p:pic>
      <p:grpSp>
        <p:nvGrpSpPr>
          <p:cNvPr id="64" name="Group 63">
            <a:extLst>
              <a:ext uri="{FF2B5EF4-FFF2-40B4-BE49-F238E27FC236}">
                <a16:creationId xmlns:a16="http://schemas.microsoft.com/office/drawing/2014/main" id="{5D34AA61-30D1-C7B8-A6D0-B255EDFB503B}"/>
              </a:ext>
            </a:extLst>
          </p:cNvPr>
          <p:cNvGrpSpPr/>
          <p:nvPr/>
        </p:nvGrpSpPr>
        <p:grpSpPr>
          <a:xfrm>
            <a:off x="2161422" y="4118278"/>
            <a:ext cx="1304292" cy="426333"/>
            <a:chOff x="3870732" y="2162350"/>
            <a:chExt cx="1304292" cy="426333"/>
          </a:xfrm>
        </p:grpSpPr>
        <p:sp>
          <p:nvSpPr>
            <p:cNvPr id="66" name="Rectangle: Rounded Corners 65">
              <a:extLst>
                <a:ext uri="{FF2B5EF4-FFF2-40B4-BE49-F238E27FC236}">
                  <a16:creationId xmlns:a16="http://schemas.microsoft.com/office/drawing/2014/main" id="{7B0D9D15-F3AB-481E-7261-84C2A698A23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6704958-5B48-1B1F-1E9E-BE254890D1C0}"/>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Replica Network failures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Packet corruption, duplicates, delay and loss – to break </a:t>
              </a:r>
              <a:r>
                <a:rPr lang="en-US" sz="500" b="1" kern="0" dirty="0">
                  <a:uFill>
                    <a:solidFill>
                      <a:srgbClr val="50E6FF"/>
                    </a:solidFill>
                  </a:uFill>
                  <a:latin typeface="+mn-lt"/>
                  <a:ea typeface="Segoe UI" pitchFamily="34" charset="0"/>
                  <a:cs typeface="Cascadia Code" panose="020B0609020000020004" pitchFamily="49" charset="0"/>
                </a:rPr>
                <a:t>seeding</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71" name="Freeform: Shape 70">
            <a:extLst>
              <a:ext uri="{FF2B5EF4-FFF2-40B4-BE49-F238E27FC236}">
                <a16:creationId xmlns:a16="http://schemas.microsoft.com/office/drawing/2014/main" id="{FE51DEFE-97A3-47D3-5AF2-36EE4EDFF205}"/>
              </a:ext>
            </a:extLst>
          </p:cNvPr>
          <p:cNvSpPr/>
          <p:nvPr/>
        </p:nvSpPr>
        <p:spPr bwMode="auto">
          <a:xfrm>
            <a:off x="3340791" y="2306709"/>
            <a:ext cx="387350" cy="1812925"/>
          </a:xfrm>
          <a:custGeom>
            <a:avLst/>
            <a:gdLst>
              <a:gd name="connsiteX0" fmla="*/ 0 w 387350"/>
              <a:gd name="connsiteY0" fmla="*/ 1812925 h 1812925"/>
              <a:gd name="connsiteX1" fmla="*/ 196850 w 387350"/>
              <a:gd name="connsiteY1" fmla="*/ 0 h 1812925"/>
              <a:gd name="connsiteX2" fmla="*/ 387350 w 387350"/>
              <a:gd name="connsiteY2" fmla="*/ 0 h 1812925"/>
            </a:gdLst>
            <a:ahLst/>
            <a:cxnLst>
              <a:cxn ang="0">
                <a:pos x="connsiteX0" y="connsiteY0"/>
              </a:cxn>
              <a:cxn ang="0">
                <a:pos x="connsiteX1" y="connsiteY1"/>
              </a:cxn>
              <a:cxn ang="0">
                <a:pos x="connsiteX2" y="connsiteY2"/>
              </a:cxn>
            </a:cxnLst>
            <a:rect l="l" t="t" r="r" b="b"/>
            <a:pathLst>
              <a:path w="387350" h="1812925">
                <a:moveTo>
                  <a:pt x="0" y="1812925"/>
                </a:moveTo>
                <a:lnTo>
                  <a:pt x="196850" y="0"/>
                </a:lnTo>
                <a:lnTo>
                  <a:pt x="387350" y="0"/>
                </a:lnTo>
              </a:path>
            </a:pathLst>
          </a:custGeom>
          <a:noFill/>
          <a:ln>
            <a:solidFill>
              <a:srgbClr val="FC9804"/>
            </a:solidFill>
            <a:prstDash val="sysDash"/>
            <a:headEnd type="none" w="med" len="med"/>
            <a:tailEnd type="triangle" w="sm" len="sm"/>
          </a:ln>
          <a:effectLst>
            <a:glow rad="63500">
              <a:schemeClr val="accent3">
                <a:satMod val="175000"/>
                <a:alpha val="9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050ABF46-706A-B236-A00B-F0F57C4D1310}"/>
              </a:ext>
            </a:extLst>
          </p:cNvPr>
          <p:cNvSpPr/>
          <p:nvPr/>
        </p:nvSpPr>
        <p:spPr bwMode="auto">
          <a:xfrm>
            <a:off x="3343966" y="3252859"/>
            <a:ext cx="387350" cy="869950"/>
          </a:xfrm>
          <a:custGeom>
            <a:avLst/>
            <a:gdLst>
              <a:gd name="connsiteX0" fmla="*/ 0 w 387350"/>
              <a:gd name="connsiteY0" fmla="*/ 869950 h 869950"/>
              <a:gd name="connsiteX1" fmla="*/ 95250 w 387350"/>
              <a:gd name="connsiteY1" fmla="*/ 0 h 869950"/>
              <a:gd name="connsiteX2" fmla="*/ 387350 w 387350"/>
              <a:gd name="connsiteY2" fmla="*/ 0 h 869950"/>
            </a:gdLst>
            <a:ahLst/>
            <a:cxnLst>
              <a:cxn ang="0">
                <a:pos x="connsiteX0" y="connsiteY0"/>
              </a:cxn>
              <a:cxn ang="0">
                <a:pos x="connsiteX1" y="connsiteY1"/>
              </a:cxn>
              <a:cxn ang="0">
                <a:pos x="connsiteX2" y="connsiteY2"/>
              </a:cxn>
            </a:cxnLst>
            <a:rect l="l" t="t" r="r" b="b"/>
            <a:pathLst>
              <a:path w="387350" h="869950">
                <a:moveTo>
                  <a:pt x="0" y="869950"/>
                </a:moveTo>
                <a:lnTo>
                  <a:pt x="95250" y="0"/>
                </a:lnTo>
                <a:lnTo>
                  <a:pt x="387350" y="0"/>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97" name="Picture 96" descr="Logo, icon&#10;&#10;Description automatically generated">
            <a:extLst>
              <a:ext uri="{FF2B5EF4-FFF2-40B4-BE49-F238E27FC236}">
                <a16:creationId xmlns:a16="http://schemas.microsoft.com/office/drawing/2014/main" id="{5EB9B140-E272-9261-BA5E-C0D6A6C3B3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47212" y="3159732"/>
            <a:ext cx="152838" cy="152838"/>
          </a:xfrm>
          <a:prstGeom prst="rect">
            <a:avLst/>
          </a:prstGeom>
        </p:spPr>
      </p:pic>
      <p:pic>
        <p:nvPicPr>
          <p:cNvPr id="98" name="Picture 97" descr="Logo, icon&#10;&#10;Description automatically generated">
            <a:extLst>
              <a:ext uri="{FF2B5EF4-FFF2-40B4-BE49-F238E27FC236}">
                <a16:creationId xmlns:a16="http://schemas.microsoft.com/office/drawing/2014/main" id="{20DBD4C8-9FB6-0C5B-0D57-8F032CA3782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14399" y="2194724"/>
            <a:ext cx="152838" cy="152838"/>
          </a:xfrm>
          <a:prstGeom prst="rect">
            <a:avLst/>
          </a:prstGeom>
        </p:spPr>
      </p:pic>
      <p:sp>
        <p:nvSpPr>
          <p:cNvPr id="107" name="Rectangle 106">
            <a:extLst>
              <a:ext uri="{FF2B5EF4-FFF2-40B4-BE49-F238E27FC236}">
                <a16:creationId xmlns:a16="http://schemas.microsoft.com/office/drawing/2014/main" id="{55444A16-47F4-1E96-DF14-928927D204DA}"/>
              </a:ext>
            </a:extLst>
          </p:cNvPr>
          <p:cNvSpPr/>
          <p:nvPr/>
        </p:nvSpPr>
        <p:spPr bwMode="auto">
          <a:xfrm>
            <a:off x="4036689" y="1734693"/>
            <a:ext cx="223625" cy="17735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descr="Logo, icon&#10;&#10;Description automatically generated">
            <a:extLst>
              <a:ext uri="{FF2B5EF4-FFF2-40B4-BE49-F238E27FC236}">
                <a16:creationId xmlns:a16="http://schemas.microsoft.com/office/drawing/2014/main" id="{95BAC4A9-D926-4167-A3AE-542D1FD424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0348" y="1646854"/>
            <a:ext cx="152838" cy="152838"/>
          </a:xfrm>
          <a:prstGeom prst="rect">
            <a:avLst/>
          </a:prstGeom>
        </p:spPr>
      </p:pic>
      <p:sp>
        <p:nvSpPr>
          <p:cNvPr id="113" name="Rectangle 112">
            <a:extLst>
              <a:ext uri="{FF2B5EF4-FFF2-40B4-BE49-F238E27FC236}">
                <a16:creationId xmlns:a16="http://schemas.microsoft.com/office/drawing/2014/main" id="{4050C411-941B-592E-1124-6502E27D41AE}"/>
              </a:ext>
            </a:extLst>
          </p:cNvPr>
          <p:cNvSpPr/>
          <p:nvPr/>
        </p:nvSpPr>
        <p:spPr bwMode="auto">
          <a:xfrm>
            <a:off x="3918094" y="1206382"/>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D1663E1-C9A3-1BC4-D414-A3E83855A334}"/>
              </a:ext>
            </a:extLst>
          </p:cNvPr>
          <p:cNvSpPr/>
          <p:nvPr/>
        </p:nvSpPr>
        <p:spPr bwMode="auto">
          <a:xfrm>
            <a:off x="3871075" y="1108951"/>
            <a:ext cx="2630224"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descr="Logo, icon&#10;&#10;Description automatically generated">
            <a:extLst>
              <a:ext uri="{FF2B5EF4-FFF2-40B4-BE49-F238E27FC236}">
                <a16:creationId xmlns:a16="http://schemas.microsoft.com/office/drawing/2014/main" id="{359437B1-5F06-2783-55DB-3DCC456AA0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40422" y="1114043"/>
            <a:ext cx="152838" cy="152838"/>
          </a:xfrm>
          <a:prstGeom prst="rect">
            <a:avLst/>
          </a:prstGeom>
        </p:spPr>
      </p:pic>
      <p:pic>
        <p:nvPicPr>
          <p:cNvPr id="120" name="Picture 119" descr="Logo, icon&#10;&#10;Description automatically generated">
            <a:extLst>
              <a:ext uri="{FF2B5EF4-FFF2-40B4-BE49-F238E27FC236}">
                <a16:creationId xmlns:a16="http://schemas.microsoft.com/office/drawing/2014/main" id="{EFC9B25A-9216-B4FF-CA7A-800B63DE076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32490" y="1031394"/>
            <a:ext cx="152838" cy="152838"/>
          </a:xfrm>
          <a:prstGeom prst="rect">
            <a:avLst/>
          </a:prstGeom>
        </p:spPr>
      </p:pic>
      <p:sp>
        <p:nvSpPr>
          <p:cNvPr id="123" name="Rectangle 122">
            <a:extLst>
              <a:ext uri="{FF2B5EF4-FFF2-40B4-BE49-F238E27FC236}">
                <a16:creationId xmlns:a16="http://schemas.microsoft.com/office/drawing/2014/main" id="{A08478A1-90A3-5614-48AA-24BDC72EC130}"/>
              </a:ext>
            </a:extLst>
          </p:cNvPr>
          <p:cNvSpPr/>
          <p:nvPr/>
        </p:nvSpPr>
        <p:spPr bwMode="auto">
          <a:xfrm>
            <a:off x="5207564" y="119670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23" descr="Logo, icon&#10;&#10;Description automatically generated">
            <a:extLst>
              <a:ext uri="{FF2B5EF4-FFF2-40B4-BE49-F238E27FC236}">
                <a16:creationId xmlns:a16="http://schemas.microsoft.com/office/drawing/2014/main" id="{10105E41-6723-85FB-254C-EBEC6A9DA75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29892" y="1104366"/>
            <a:ext cx="152838" cy="152838"/>
          </a:xfrm>
          <a:prstGeom prst="rect">
            <a:avLst/>
          </a:prstGeom>
        </p:spPr>
      </p:pic>
      <p:grpSp>
        <p:nvGrpSpPr>
          <p:cNvPr id="125" name="Group 124">
            <a:extLst>
              <a:ext uri="{FF2B5EF4-FFF2-40B4-BE49-F238E27FC236}">
                <a16:creationId xmlns:a16="http://schemas.microsoft.com/office/drawing/2014/main" id="{C2D6458B-10F0-3EC2-4FEF-D92AB5A44B8E}"/>
              </a:ext>
            </a:extLst>
          </p:cNvPr>
          <p:cNvGrpSpPr/>
          <p:nvPr/>
        </p:nvGrpSpPr>
        <p:grpSpPr>
          <a:xfrm>
            <a:off x="5115815" y="378540"/>
            <a:ext cx="1652074" cy="206783"/>
            <a:chOff x="3725732" y="2162350"/>
            <a:chExt cx="1652074" cy="206783"/>
          </a:xfrm>
        </p:grpSpPr>
        <p:sp>
          <p:nvSpPr>
            <p:cNvPr id="126" name="Rectangle: Rounded Corners 125">
              <a:extLst>
                <a:ext uri="{FF2B5EF4-FFF2-40B4-BE49-F238E27FC236}">
                  <a16:creationId xmlns:a16="http://schemas.microsoft.com/office/drawing/2014/main" id="{0AB5201E-DE2C-5F6A-CA27-49CFE5426424}"/>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83AAEB5-96EE-C71E-78B1-D4D1C9FCDDBC}"/>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entire </a:t>
              </a:r>
              <a:r>
                <a:rPr kumimoji="0" lang="en-US" sz="600" b="1" i="0" u="none" strike="noStrike" kern="0" cap="none" spc="0" normalizeH="0" baseline="0" noProof="0" dirty="0" err="1">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15" name="Freeform: Shape 514">
            <a:extLst>
              <a:ext uri="{FF2B5EF4-FFF2-40B4-BE49-F238E27FC236}">
                <a16:creationId xmlns:a16="http://schemas.microsoft.com/office/drawing/2014/main" id="{8CB61F48-12D7-9DA4-B0D5-FEED479F4552}"/>
              </a:ext>
            </a:extLst>
          </p:cNvPr>
          <p:cNvSpPr/>
          <p:nvPr/>
        </p:nvSpPr>
        <p:spPr bwMode="auto">
          <a:xfrm>
            <a:off x="5201341" y="484259"/>
            <a:ext cx="171450" cy="568325"/>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A4B68249-8C87-2F7C-C0D7-FEF4380F6278}"/>
              </a:ext>
            </a:extLst>
          </p:cNvPr>
          <p:cNvSpPr/>
          <p:nvPr/>
        </p:nvSpPr>
        <p:spPr bwMode="auto">
          <a:xfrm>
            <a:off x="8411453" y="281607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1" name="Picture 530" descr="Logo, icon&#10;&#10;Description automatically generated">
            <a:extLst>
              <a:ext uri="{FF2B5EF4-FFF2-40B4-BE49-F238E27FC236}">
                <a16:creationId xmlns:a16="http://schemas.microsoft.com/office/drawing/2014/main" id="{2E3C35E1-6050-3516-0FB8-28FF7D94F0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33781" y="2723736"/>
            <a:ext cx="152838" cy="152838"/>
          </a:xfrm>
          <a:prstGeom prst="rect">
            <a:avLst/>
          </a:prstGeom>
        </p:spPr>
      </p:pic>
      <p:sp>
        <p:nvSpPr>
          <p:cNvPr id="532" name="Rectangle 531">
            <a:extLst>
              <a:ext uri="{FF2B5EF4-FFF2-40B4-BE49-F238E27FC236}">
                <a16:creationId xmlns:a16="http://schemas.microsoft.com/office/drawing/2014/main" id="{3E418D8B-B3F7-11F6-EB81-6D2EFB2827A4}"/>
              </a:ext>
            </a:extLst>
          </p:cNvPr>
          <p:cNvSpPr/>
          <p:nvPr/>
        </p:nvSpPr>
        <p:spPr bwMode="auto">
          <a:xfrm>
            <a:off x="8350270" y="2726185"/>
            <a:ext cx="1451697" cy="5169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3" name="Picture 532" descr="Logo, icon&#10;&#10;Description automatically generated">
            <a:extLst>
              <a:ext uri="{FF2B5EF4-FFF2-40B4-BE49-F238E27FC236}">
                <a16:creationId xmlns:a16="http://schemas.microsoft.com/office/drawing/2014/main" id="{8FABD9E7-76CA-6536-C67D-5CA422841A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08667" y="2648628"/>
            <a:ext cx="152838" cy="152838"/>
          </a:xfrm>
          <a:prstGeom prst="rect">
            <a:avLst/>
          </a:prstGeom>
        </p:spPr>
      </p:pic>
      <p:grpSp>
        <p:nvGrpSpPr>
          <p:cNvPr id="534" name="Group 533">
            <a:extLst>
              <a:ext uri="{FF2B5EF4-FFF2-40B4-BE49-F238E27FC236}">
                <a16:creationId xmlns:a16="http://schemas.microsoft.com/office/drawing/2014/main" id="{C754B6DA-6B5D-ADCF-D882-97C849DCE042}"/>
              </a:ext>
            </a:extLst>
          </p:cNvPr>
          <p:cNvGrpSpPr/>
          <p:nvPr/>
        </p:nvGrpSpPr>
        <p:grpSpPr>
          <a:xfrm>
            <a:off x="4036348" y="374881"/>
            <a:ext cx="1159882" cy="206783"/>
            <a:chOff x="3830683" y="2162350"/>
            <a:chExt cx="1159882" cy="206783"/>
          </a:xfrm>
        </p:grpSpPr>
        <p:sp>
          <p:nvSpPr>
            <p:cNvPr id="537" name="Rectangle: Rounded Corners 536">
              <a:extLst>
                <a:ext uri="{FF2B5EF4-FFF2-40B4-BE49-F238E27FC236}">
                  <a16:creationId xmlns:a16="http://schemas.microsoft.com/office/drawing/2014/main" id="{59A23B02-6651-5000-A80F-101C8C41CB58}"/>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Rectangle 538">
              <a:extLst>
                <a:ext uri="{FF2B5EF4-FFF2-40B4-BE49-F238E27FC236}">
                  <a16:creationId xmlns:a16="http://schemas.microsoft.com/office/drawing/2014/main" id="{172F4BF5-E849-058E-14B5-4F4EDD812242}"/>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specific containers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0" name="Freeform: Shape 539">
            <a:extLst>
              <a:ext uri="{FF2B5EF4-FFF2-40B4-BE49-F238E27FC236}">
                <a16:creationId xmlns:a16="http://schemas.microsoft.com/office/drawing/2014/main" id="{1AAA8105-1FE7-09A2-A901-F77E487072AD}"/>
              </a:ext>
            </a:extLst>
          </p:cNvPr>
          <p:cNvSpPr/>
          <p:nvPr/>
        </p:nvSpPr>
        <p:spPr bwMode="auto">
          <a:xfrm>
            <a:off x="4016923" y="494037"/>
            <a:ext cx="171450" cy="659740"/>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grpSp>
        <p:nvGrpSpPr>
          <p:cNvPr id="541" name="Group 540">
            <a:extLst>
              <a:ext uri="{FF2B5EF4-FFF2-40B4-BE49-F238E27FC236}">
                <a16:creationId xmlns:a16="http://schemas.microsoft.com/office/drawing/2014/main" id="{8E722D49-2E31-C123-69BD-210D9D599C03}"/>
              </a:ext>
            </a:extLst>
          </p:cNvPr>
          <p:cNvGrpSpPr/>
          <p:nvPr/>
        </p:nvGrpSpPr>
        <p:grpSpPr>
          <a:xfrm>
            <a:off x="5110718" y="655586"/>
            <a:ext cx="1652074" cy="206783"/>
            <a:chOff x="3725732" y="2162350"/>
            <a:chExt cx="1652074" cy="206783"/>
          </a:xfrm>
        </p:grpSpPr>
        <p:sp>
          <p:nvSpPr>
            <p:cNvPr id="547" name="Rectangle: Rounded Corners 546">
              <a:extLst>
                <a:ext uri="{FF2B5EF4-FFF2-40B4-BE49-F238E27FC236}">
                  <a16:creationId xmlns:a16="http://schemas.microsoft.com/office/drawing/2014/main" id="{67D0BB96-1EDE-E8B5-C7B7-2B8905DA4C9E}"/>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Rectangle 547">
              <a:extLst>
                <a:ext uri="{FF2B5EF4-FFF2-40B4-BE49-F238E27FC236}">
                  <a16:creationId xmlns:a16="http://schemas.microsoft.com/office/drawing/2014/main" id="{DD7D3D9C-1691-B104-CB39-8EA6E49BDD45}"/>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random replica</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9" name="Rectangle 548">
            <a:extLst>
              <a:ext uri="{FF2B5EF4-FFF2-40B4-BE49-F238E27FC236}">
                <a16:creationId xmlns:a16="http://schemas.microsoft.com/office/drawing/2014/main" id="{558CA095-7C10-942F-34E8-F87ECBC29D91}"/>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a:t>
            </a:r>
            <a:endParaRPr kumimoji="0" lang="en-US"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nvGrpSpPr>
          <p:cNvPr id="550" name="Group 549">
            <a:extLst>
              <a:ext uri="{FF2B5EF4-FFF2-40B4-BE49-F238E27FC236}">
                <a16:creationId xmlns:a16="http://schemas.microsoft.com/office/drawing/2014/main" id="{503618CE-D935-37E6-01C3-676836B72E32}"/>
              </a:ext>
            </a:extLst>
          </p:cNvPr>
          <p:cNvGrpSpPr/>
          <p:nvPr/>
        </p:nvGrpSpPr>
        <p:grpSpPr>
          <a:xfrm>
            <a:off x="6364523" y="507506"/>
            <a:ext cx="1652074" cy="206783"/>
            <a:chOff x="3786458" y="2162350"/>
            <a:chExt cx="1652074" cy="206783"/>
          </a:xfrm>
        </p:grpSpPr>
        <p:sp>
          <p:nvSpPr>
            <p:cNvPr id="555" name="Rectangle: Rounded Corners 554">
              <a:extLst>
                <a:ext uri="{FF2B5EF4-FFF2-40B4-BE49-F238E27FC236}">
                  <a16:creationId xmlns:a16="http://schemas.microsoft.com/office/drawing/2014/main" id="{7D719747-1B38-0F3D-313F-F8CE1D4034D7}"/>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Rectangle 555">
              <a:extLst>
                <a:ext uri="{FF2B5EF4-FFF2-40B4-BE49-F238E27FC236}">
                  <a16:creationId xmlns:a16="http://schemas.microsoft.com/office/drawing/2014/main" id="{239C6DD4-17EF-6667-32B3-0C213D5B8C3E}"/>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Data Controller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9" name="Graphic 558">
            <a:extLst>
              <a:ext uri="{FF2B5EF4-FFF2-40B4-BE49-F238E27FC236}">
                <a16:creationId xmlns:a16="http://schemas.microsoft.com/office/drawing/2014/main" id="{35FE9CFD-4C12-6B9E-6B86-A4094D423C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19784" y="547318"/>
            <a:ext cx="132018" cy="132018"/>
          </a:xfrm>
          <a:prstGeom prst="rect">
            <a:avLst/>
          </a:prstGeom>
        </p:spPr>
      </p:pic>
      <p:pic>
        <p:nvPicPr>
          <p:cNvPr id="560" name="Graphic 559" descr="Icon of a box with connected dots and lines">
            <a:extLst>
              <a:ext uri="{FF2B5EF4-FFF2-40B4-BE49-F238E27FC236}">
                <a16:creationId xmlns:a16="http://schemas.microsoft.com/office/drawing/2014/main" id="{DEE049F2-4E48-1E98-BD85-6B6399E4F1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797" y="541799"/>
            <a:ext cx="135551" cy="150072"/>
          </a:xfrm>
          <a:prstGeom prst="rect">
            <a:avLst/>
          </a:prstGeom>
        </p:spPr>
      </p:pic>
      <p:sp>
        <p:nvSpPr>
          <p:cNvPr id="561" name="Rectangle 560">
            <a:extLst>
              <a:ext uri="{FF2B5EF4-FFF2-40B4-BE49-F238E27FC236}">
                <a16:creationId xmlns:a16="http://schemas.microsoft.com/office/drawing/2014/main" id="{C189D4AB-032D-8BA1-5B51-DCC109DF4C6D}"/>
              </a:ext>
            </a:extLst>
          </p:cNvPr>
          <p:cNvSpPr/>
          <p:nvPr/>
        </p:nvSpPr>
        <p:spPr bwMode="auto">
          <a:xfrm>
            <a:off x="7730408" y="523836"/>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COMPUTE CHAOS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sp>
        <p:nvSpPr>
          <p:cNvPr id="564" name="Right Brace 563">
            <a:extLst>
              <a:ext uri="{FF2B5EF4-FFF2-40B4-BE49-F238E27FC236}">
                <a16:creationId xmlns:a16="http://schemas.microsoft.com/office/drawing/2014/main" id="{91E4A8D0-1ED4-71D8-F025-666389EC8C04}"/>
              </a:ext>
            </a:extLst>
          </p:cNvPr>
          <p:cNvSpPr/>
          <p:nvPr/>
        </p:nvSpPr>
        <p:spPr>
          <a:xfrm flipV="1">
            <a:off x="7696451" y="310991"/>
            <a:ext cx="145769" cy="626817"/>
          </a:xfrm>
          <a:prstGeom prst="rightBrace">
            <a:avLst>
              <a:gd name="adj1" fmla="val 44540"/>
              <a:gd name="adj2" fmla="val 49930"/>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68" name="Straight Connector 567">
            <a:extLst>
              <a:ext uri="{FF2B5EF4-FFF2-40B4-BE49-F238E27FC236}">
                <a16:creationId xmlns:a16="http://schemas.microsoft.com/office/drawing/2014/main" id="{B74E53B8-2929-EF5D-75C7-404A698DF8DA}"/>
              </a:ext>
            </a:extLst>
          </p:cNvPr>
          <p:cNvCxnSpPr>
            <a:cxnSpLocks/>
          </p:cNvCxnSpPr>
          <p:nvPr/>
        </p:nvCxnSpPr>
        <p:spPr>
          <a:xfrm flipH="1" flipV="1">
            <a:off x="3898514" y="944149"/>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B111C0D-754D-60EA-99B2-671C983D0CC0}"/>
              </a:ext>
            </a:extLst>
          </p:cNvPr>
          <p:cNvCxnSpPr>
            <a:cxnSpLocks/>
          </p:cNvCxnSpPr>
          <p:nvPr/>
        </p:nvCxnSpPr>
        <p:spPr>
          <a:xfrm flipH="1" flipV="1">
            <a:off x="3869483" y="298255"/>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2" name="Group 571">
            <a:extLst>
              <a:ext uri="{FF2B5EF4-FFF2-40B4-BE49-F238E27FC236}">
                <a16:creationId xmlns:a16="http://schemas.microsoft.com/office/drawing/2014/main" id="{AE40C0AF-48C9-971A-A7E8-DFC664E7F265}"/>
              </a:ext>
            </a:extLst>
          </p:cNvPr>
          <p:cNvGrpSpPr/>
          <p:nvPr/>
        </p:nvGrpSpPr>
        <p:grpSpPr>
          <a:xfrm>
            <a:off x="2597599" y="1672420"/>
            <a:ext cx="1304292" cy="335625"/>
            <a:chOff x="3870732" y="2170662"/>
            <a:chExt cx="1304292" cy="426333"/>
          </a:xfrm>
        </p:grpSpPr>
        <p:sp>
          <p:nvSpPr>
            <p:cNvPr id="573" name="Rectangle: Rounded Corners 572">
              <a:extLst>
                <a:ext uri="{FF2B5EF4-FFF2-40B4-BE49-F238E27FC236}">
                  <a16:creationId xmlns:a16="http://schemas.microsoft.com/office/drawing/2014/main" id="{B416DC80-2878-4C22-D86D-CE43FE728B14}"/>
                </a:ext>
              </a:extLst>
            </p:cNvPr>
            <p:cNvSpPr/>
            <p:nvPr/>
          </p:nvSpPr>
          <p:spPr bwMode="auto">
            <a:xfrm>
              <a:off x="4102942" y="2170662"/>
              <a:ext cx="841489"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C0590F36-5066-ED54-4C3C-AB4FA8800CDD}"/>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Storage latency</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Delay reads/writes to </a:t>
              </a:r>
              <a:r>
                <a:rPr lang="en-US" sz="500" kern="0" dirty="0">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/var/opt/mssql/*</a:t>
              </a:r>
              <a:endPar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endParaRPr>
            </a:p>
          </p:txBody>
        </p:sp>
      </p:grpSp>
      <p:cxnSp>
        <p:nvCxnSpPr>
          <p:cNvPr id="1025" name="Straight Arrow Connector 1024">
            <a:extLst>
              <a:ext uri="{FF2B5EF4-FFF2-40B4-BE49-F238E27FC236}">
                <a16:creationId xmlns:a16="http://schemas.microsoft.com/office/drawing/2014/main" id="{E60A5D5F-FA90-715F-F8EC-28BC4FAF9B73}"/>
              </a:ext>
            </a:extLst>
          </p:cNvPr>
          <p:cNvCxnSpPr>
            <a:cxnSpLocks/>
          </p:cNvCxnSpPr>
          <p:nvPr/>
        </p:nvCxnSpPr>
        <p:spPr>
          <a:xfrm>
            <a:off x="3683599" y="1823177"/>
            <a:ext cx="358201" cy="3489"/>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26" name="Group 1025">
            <a:extLst>
              <a:ext uri="{FF2B5EF4-FFF2-40B4-BE49-F238E27FC236}">
                <a16:creationId xmlns:a16="http://schemas.microsoft.com/office/drawing/2014/main" id="{84E88A06-DF44-C011-61FD-9CC52A91069F}"/>
              </a:ext>
            </a:extLst>
          </p:cNvPr>
          <p:cNvGrpSpPr/>
          <p:nvPr/>
        </p:nvGrpSpPr>
        <p:grpSpPr>
          <a:xfrm>
            <a:off x="4037684" y="641182"/>
            <a:ext cx="1159882" cy="206783"/>
            <a:chOff x="3830683" y="2162350"/>
            <a:chExt cx="1159882" cy="206783"/>
          </a:xfrm>
        </p:grpSpPr>
        <p:sp>
          <p:nvSpPr>
            <p:cNvPr id="1027" name="Rectangle: Rounded Corners 1026">
              <a:extLst>
                <a:ext uri="{FF2B5EF4-FFF2-40B4-BE49-F238E27FC236}">
                  <a16:creationId xmlns:a16="http://schemas.microsoft.com/office/drawing/2014/main" id="{15398280-FFC7-1380-620E-B5BAADF91776}"/>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extLst>
                <a:ext uri="{FF2B5EF4-FFF2-40B4-BE49-F238E27FC236}">
                  <a16:creationId xmlns:a16="http://schemas.microsoft.com/office/drawing/2014/main" id="{C3479728-00E9-806A-41DE-1F7E3C2B4AE3}"/>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Burn CPU and RAM</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1029" name="Freeform: Shape 1028">
            <a:extLst>
              <a:ext uri="{FF2B5EF4-FFF2-40B4-BE49-F238E27FC236}">
                <a16:creationId xmlns:a16="http://schemas.microsoft.com/office/drawing/2014/main" id="{1BCA1C0E-0160-9626-06A9-E3C730CDDFAD}"/>
              </a:ext>
            </a:extLst>
          </p:cNvPr>
          <p:cNvSpPr/>
          <p:nvPr/>
        </p:nvSpPr>
        <p:spPr bwMode="auto">
          <a:xfrm flipH="1">
            <a:off x="5067270" y="726386"/>
            <a:ext cx="238487" cy="382763"/>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032" name="Rectangle 1031">
            <a:extLst>
              <a:ext uri="{FF2B5EF4-FFF2-40B4-BE49-F238E27FC236}">
                <a16:creationId xmlns:a16="http://schemas.microsoft.com/office/drawing/2014/main" id="{B8463C23-DF1C-ADB8-7F21-B592E33B1596}"/>
              </a:ext>
            </a:extLst>
          </p:cNvPr>
          <p:cNvSpPr/>
          <p:nvPr/>
        </p:nvSpPr>
        <p:spPr bwMode="auto">
          <a:xfrm>
            <a:off x="7590968" y="2132283"/>
            <a:ext cx="2380066"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3" name="Connector: Elbow 1032">
            <a:extLst>
              <a:ext uri="{FF2B5EF4-FFF2-40B4-BE49-F238E27FC236}">
                <a16:creationId xmlns:a16="http://schemas.microsoft.com/office/drawing/2014/main" id="{FB3929AF-86E2-2293-EE4F-71A21F3D9761}"/>
              </a:ext>
            </a:extLst>
          </p:cNvPr>
          <p:cNvCxnSpPr>
            <a:cxnSpLocks/>
          </p:cNvCxnSpPr>
          <p:nvPr/>
        </p:nvCxnSpPr>
        <p:spPr>
          <a:xfrm rot="16200000" flipV="1">
            <a:off x="8731679" y="216334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1035" name="Rectangle 1034">
            <a:extLst>
              <a:ext uri="{FF2B5EF4-FFF2-40B4-BE49-F238E27FC236}">
                <a16:creationId xmlns:a16="http://schemas.microsoft.com/office/drawing/2014/main" id="{A06D81AD-64CC-4263-8CB6-799D089343FD}"/>
              </a:ext>
            </a:extLst>
          </p:cNvPr>
          <p:cNvSpPr/>
          <p:nvPr/>
        </p:nvSpPr>
        <p:spPr bwMode="auto">
          <a:xfrm flipH="1" flipV="1">
            <a:off x="7602229" y="780343"/>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33" descr="Logo, icon&#10;&#10;Description automatically generated">
            <a:extLst>
              <a:ext uri="{FF2B5EF4-FFF2-40B4-BE49-F238E27FC236}">
                <a16:creationId xmlns:a16="http://schemas.microsoft.com/office/drawing/2014/main" id="{8560E00C-4774-5CCE-6076-CEA91FF2CB5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8681" y="2047020"/>
            <a:ext cx="152838" cy="152838"/>
          </a:xfrm>
          <a:prstGeom prst="rect">
            <a:avLst/>
          </a:prstGeom>
        </p:spPr>
      </p:pic>
      <p:pic>
        <p:nvPicPr>
          <p:cNvPr id="1036" name="Picture 1035" descr="Logo, icon&#10;&#10;Description automatically generated">
            <a:extLst>
              <a:ext uri="{FF2B5EF4-FFF2-40B4-BE49-F238E27FC236}">
                <a16:creationId xmlns:a16="http://schemas.microsoft.com/office/drawing/2014/main" id="{93C33E9E-6230-519B-F05F-C2A95C0107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2320" y="697127"/>
            <a:ext cx="152838" cy="152838"/>
          </a:xfrm>
          <a:prstGeom prst="rect">
            <a:avLst/>
          </a:prstGeom>
        </p:spPr>
      </p:pic>
      <p:sp>
        <p:nvSpPr>
          <p:cNvPr id="1039" name="Rectangle 1038">
            <a:extLst>
              <a:ext uri="{FF2B5EF4-FFF2-40B4-BE49-F238E27FC236}">
                <a16:creationId xmlns:a16="http://schemas.microsoft.com/office/drawing/2014/main" id="{A3EA2EEC-C8D4-DC4C-E28F-D33BF08545C4}"/>
              </a:ext>
            </a:extLst>
          </p:cNvPr>
          <p:cNvSpPr/>
          <p:nvPr/>
        </p:nvSpPr>
        <p:spPr bwMode="auto">
          <a:xfrm flipH="1" flipV="1">
            <a:off x="6603856" y="792794"/>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1" name="Picture 1040" descr="Logo, icon&#10;&#10;Description automatically generated">
            <a:extLst>
              <a:ext uri="{FF2B5EF4-FFF2-40B4-BE49-F238E27FC236}">
                <a16:creationId xmlns:a16="http://schemas.microsoft.com/office/drawing/2014/main" id="{A0679D4E-721E-58C2-CACC-5E968D3CB5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47596" y="709577"/>
            <a:ext cx="152838" cy="152838"/>
          </a:xfrm>
          <a:prstGeom prst="rect">
            <a:avLst/>
          </a:prstGeom>
        </p:spPr>
      </p:pic>
      <p:sp>
        <p:nvSpPr>
          <p:cNvPr id="1044" name="Rectangle 1043">
            <a:extLst>
              <a:ext uri="{FF2B5EF4-FFF2-40B4-BE49-F238E27FC236}">
                <a16:creationId xmlns:a16="http://schemas.microsoft.com/office/drawing/2014/main" id="{30391CCD-4AAC-C040-FB7C-152426A3685B}"/>
              </a:ext>
            </a:extLst>
          </p:cNvPr>
          <p:cNvSpPr/>
          <p:nvPr/>
        </p:nvSpPr>
        <p:spPr bwMode="auto">
          <a:xfrm flipH="1" flipV="1">
            <a:off x="7915999" y="1153777"/>
            <a:ext cx="827893" cy="22051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8" name="Picture 1047" descr="Logo, icon&#10;&#10;Description automatically generated">
            <a:extLst>
              <a:ext uri="{FF2B5EF4-FFF2-40B4-BE49-F238E27FC236}">
                <a16:creationId xmlns:a16="http://schemas.microsoft.com/office/drawing/2014/main" id="{C8C84214-5D98-5B95-A3A8-768B627D69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31098" y="1049193"/>
            <a:ext cx="152838" cy="152838"/>
          </a:xfrm>
          <a:prstGeom prst="rect">
            <a:avLst/>
          </a:prstGeom>
        </p:spPr>
      </p:pic>
      <p:grpSp>
        <p:nvGrpSpPr>
          <p:cNvPr id="1050" name="Group 1049">
            <a:extLst>
              <a:ext uri="{FF2B5EF4-FFF2-40B4-BE49-F238E27FC236}">
                <a16:creationId xmlns:a16="http://schemas.microsoft.com/office/drawing/2014/main" id="{FB76C8B4-3D48-3134-74A4-C0BA5A28A1F2}"/>
              </a:ext>
            </a:extLst>
          </p:cNvPr>
          <p:cNvGrpSpPr/>
          <p:nvPr/>
        </p:nvGrpSpPr>
        <p:grpSpPr>
          <a:xfrm>
            <a:off x="8308407" y="1152460"/>
            <a:ext cx="1652074" cy="206783"/>
            <a:chOff x="3725732" y="2162350"/>
            <a:chExt cx="1652074" cy="206783"/>
          </a:xfrm>
        </p:grpSpPr>
        <p:sp>
          <p:nvSpPr>
            <p:cNvPr id="1051" name="Rectangle: Rounded Corners 1050">
              <a:extLst>
                <a:ext uri="{FF2B5EF4-FFF2-40B4-BE49-F238E27FC236}">
                  <a16:creationId xmlns:a16="http://schemas.microsoft.com/office/drawing/2014/main" id="{C8BD6BD9-CA7B-5C0A-A081-8CBC614E03C6}"/>
                </a:ext>
              </a:extLst>
            </p:cNvPr>
            <p:cNvSpPr/>
            <p:nvPr/>
          </p:nvSpPr>
          <p:spPr bwMode="auto">
            <a:xfrm>
              <a:off x="4230906" y="2162350"/>
              <a:ext cx="639220"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8C2CF9EF-5760-C190-53DD-7039A15C53E0}"/>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heartbeat</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grpSp>
        <p:nvGrpSpPr>
          <p:cNvPr id="1053" name="Group 1052">
            <a:extLst>
              <a:ext uri="{FF2B5EF4-FFF2-40B4-BE49-F238E27FC236}">
                <a16:creationId xmlns:a16="http://schemas.microsoft.com/office/drawing/2014/main" id="{E9C99DCB-43FB-9EB7-8ED3-DD9BB4C421AA}"/>
              </a:ext>
            </a:extLst>
          </p:cNvPr>
          <p:cNvGrpSpPr/>
          <p:nvPr/>
        </p:nvGrpSpPr>
        <p:grpSpPr>
          <a:xfrm>
            <a:off x="7420889" y="2295346"/>
            <a:ext cx="1652074" cy="206783"/>
            <a:chOff x="4315265" y="1457323"/>
            <a:chExt cx="1652074" cy="206783"/>
          </a:xfrm>
        </p:grpSpPr>
        <p:sp>
          <p:nvSpPr>
            <p:cNvPr id="1054" name="Rectangle: Rounded Corners 1053">
              <a:extLst>
                <a:ext uri="{FF2B5EF4-FFF2-40B4-BE49-F238E27FC236}">
                  <a16:creationId xmlns:a16="http://schemas.microsoft.com/office/drawing/2014/main" id="{380F60A3-B963-19FB-843C-4EFF8EC79B00}"/>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110FBDCF-A925-DB72-0DBA-8A93D3890824}"/>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a:t>
              </a:r>
              <a:r>
                <a:rPr kumimoji="0" lang="en-US" sz="600" b="1" i="0" u="none" strike="noStrike" kern="0" cap="none" spc="0" normalizeH="0" baseline="0" noProof="0" dirty="0" err="1">
                  <a:ln>
                    <a:noFill/>
                  </a:ln>
                  <a:effectLst/>
                  <a:uLnTx/>
                  <a:uFill>
                    <a:solidFill>
                      <a:srgbClr val="50E6FF"/>
                    </a:solidFill>
                  </a:uFill>
                  <a:ea typeface="Segoe UI" pitchFamily="34" charset="0"/>
                  <a:cs typeface="Cascadia Code" panose="020B0609020000020004" pitchFamily="49" charset="0"/>
                </a:rPr>
                <a:t>APIServer</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56" name="Straight Arrow Connector 1055">
            <a:extLst>
              <a:ext uri="{FF2B5EF4-FFF2-40B4-BE49-F238E27FC236}">
                <a16:creationId xmlns:a16="http://schemas.microsoft.com/office/drawing/2014/main" id="{A355C75F-41A0-D45C-7100-3F925274FE28}"/>
              </a:ext>
            </a:extLst>
          </p:cNvPr>
          <p:cNvCxnSpPr>
            <a:cxnSpLocks/>
          </p:cNvCxnSpPr>
          <p:nvPr/>
        </p:nvCxnSpPr>
        <p:spPr>
          <a:xfrm flipH="1" flipV="1">
            <a:off x="8186691" y="2145960"/>
            <a:ext cx="2732" cy="182807"/>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0F4A3182-141F-694A-77CD-1BBFF4C43A24}"/>
              </a:ext>
            </a:extLst>
          </p:cNvPr>
          <p:cNvCxnSpPr>
            <a:cxnSpLocks/>
            <a:stCxn id="1054" idx="1"/>
          </p:cNvCxnSpPr>
          <p:nvPr/>
        </p:nvCxnSpPr>
        <p:spPr>
          <a:xfrm flipH="1">
            <a:off x="7616942" y="2398738"/>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9BED6411-817F-FDB0-5ADB-35B231B4F768}"/>
              </a:ext>
            </a:extLst>
          </p:cNvPr>
          <p:cNvGrpSpPr/>
          <p:nvPr/>
        </p:nvGrpSpPr>
        <p:grpSpPr>
          <a:xfrm>
            <a:off x="6412058" y="2790067"/>
            <a:ext cx="1652074" cy="206783"/>
            <a:chOff x="4315265" y="1457323"/>
            <a:chExt cx="1652074" cy="206783"/>
          </a:xfrm>
        </p:grpSpPr>
        <p:sp>
          <p:nvSpPr>
            <p:cNvPr id="1067" name="Rectangle: Rounded Corners 1066">
              <a:extLst>
                <a:ext uri="{FF2B5EF4-FFF2-40B4-BE49-F238E27FC236}">
                  <a16:creationId xmlns:a16="http://schemas.microsoft.com/office/drawing/2014/main" id="{2AAA7D32-D73C-70E7-B91D-016E666457B1}"/>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8" name="Rectangle 1067">
              <a:extLst>
                <a:ext uri="{FF2B5EF4-FFF2-40B4-BE49-F238E27FC236}">
                  <a16:creationId xmlns:a16="http://schemas.microsoft.com/office/drawing/2014/main" id="{1F079D51-1C32-5931-FE33-B264584BF39E}"/>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replicas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69" name="Straight Arrow Connector 1068">
            <a:extLst>
              <a:ext uri="{FF2B5EF4-FFF2-40B4-BE49-F238E27FC236}">
                <a16:creationId xmlns:a16="http://schemas.microsoft.com/office/drawing/2014/main" id="{D48F8E4F-AA3F-C219-13B0-0C5851709B9B}"/>
              </a:ext>
            </a:extLst>
          </p:cNvPr>
          <p:cNvCxnSpPr>
            <a:cxnSpLocks/>
            <a:stCxn id="1067" idx="1"/>
          </p:cNvCxnSpPr>
          <p:nvPr/>
        </p:nvCxnSpPr>
        <p:spPr>
          <a:xfrm flipH="1">
            <a:off x="6608111" y="2893459"/>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4540554C-5670-D61A-3B89-C5C0A0F945CC}"/>
              </a:ext>
            </a:extLst>
          </p:cNvPr>
          <p:cNvSpPr/>
          <p:nvPr/>
        </p:nvSpPr>
        <p:spPr bwMode="auto">
          <a:xfrm>
            <a:off x="2015121" y="177367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1" name="Oval 1070">
            <a:extLst>
              <a:ext uri="{FF2B5EF4-FFF2-40B4-BE49-F238E27FC236}">
                <a16:creationId xmlns:a16="http://schemas.microsoft.com/office/drawing/2014/main" id="{D4875D23-A5B8-7578-044B-FB3B83F1110F}"/>
              </a:ext>
            </a:extLst>
          </p:cNvPr>
          <p:cNvSpPr/>
          <p:nvPr/>
        </p:nvSpPr>
        <p:spPr bwMode="auto">
          <a:xfrm>
            <a:off x="2015121" y="2393199"/>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7" name="Oval 1076">
            <a:extLst>
              <a:ext uri="{FF2B5EF4-FFF2-40B4-BE49-F238E27FC236}">
                <a16:creationId xmlns:a16="http://schemas.microsoft.com/office/drawing/2014/main" id="{F90A2E3F-E78A-4CA4-971C-A36289FB240E}"/>
              </a:ext>
            </a:extLst>
          </p:cNvPr>
          <p:cNvSpPr/>
          <p:nvPr/>
        </p:nvSpPr>
        <p:spPr bwMode="auto">
          <a:xfrm>
            <a:off x="2034540" y="306674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8" name="Oval 1077">
            <a:extLst>
              <a:ext uri="{FF2B5EF4-FFF2-40B4-BE49-F238E27FC236}">
                <a16:creationId xmlns:a16="http://schemas.microsoft.com/office/drawing/2014/main" id="{67EC43D7-D7A6-F364-8EED-AF094025267F}"/>
              </a:ext>
            </a:extLst>
          </p:cNvPr>
          <p:cNvSpPr/>
          <p:nvPr/>
        </p:nvSpPr>
        <p:spPr bwMode="auto">
          <a:xfrm>
            <a:off x="2044581" y="372580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9" name="Oval 1078">
            <a:extLst>
              <a:ext uri="{FF2B5EF4-FFF2-40B4-BE49-F238E27FC236}">
                <a16:creationId xmlns:a16="http://schemas.microsoft.com/office/drawing/2014/main" id="{75047161-BB66-58E1-2BC2-27B1723279EB}"/>
              </a:ext>
            </a:extLst>
          </p:cNvPr>
          <p:cNvSpPr/>
          <p:nvPr/>
        </p:nvSpPr>
        <p:spPr bwMode="auto">
          <a:xfrm>
            <a:off x="3237051" y="44645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1" name="Oval 1080">
            <a:extLst>
              <a:ext uri="{FF2B5EF4-FFF2-40B4-BE49-F238E27FC236}">
                <a16:creationId xmlns:a16="http://schemas.microsoft.com/office/drawing/2014/main" id="{25479854-C73F-CEA5-EAC8-2DC9F0B7CF77}"/>
              </a:ext>
            </a:extLst>
          </p:cNvPr>
          <p:cNvSpPr/>
          <p:nvPr/>
        </p:nvSpPr>
        <p:spPr bwMode="auto">
          <a:xfrm>
            <a:off x="2746930" y="18779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2" name="Oval 1081">
            <a:extLst>
              <a:ext uri="{FF2B5EF4-FFF2-40B4-BE49-F238E27FC236}">
                <a16:creationId xmlns:a16="http://schemas.microsoft.com/office/drawing/2014/main" id="{B28687F5-7822-D7BB-08CF-D1C82722B415}"/>
              </a:ext>
            </a:extLst>
          </p:cNvPr>
          <p:cNvSpPr/>
          <p:nvPr/>
        </p:nvSpPr>
        <p:spPr bwMode="auto">
          <a:xfrm>
            <a:off x="8128765" y="287385"/>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3" name="Oval 1082">
            <a:extLst>
              <a:ext uri="{FF2B5EF4-FFF2-40B4-BE49-F238E27FC236}">
                <a16:creationId xmlns:a16="http://schemas.microsoft.com/office/drawing/2014/main" id="{B7D54ADA-5284-23C8-F800-F300C96A99EB}"/>
              </a:ext>
            </a:extLst>
          </p:cNvPr>
          <p:cNvSpPr/>
          <p:nvPr/>
        </p:nvSpPr>
        <p:spPr bwMode="auto">
          <a:xfrm>
            <a:off x="8642876" y="23944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4" name="Oval 1083">
            <a:extLst>
              <a:ext uri="{FF2B5EF4-FFF2-40B4-BE49-F238E27FC236}">
                <a16:creationId xmlns:a16="http://schemas.microsoft.com/office/drawing/2014/main" id="{F88F42B9-7ECB-56C3-1D0E-58612066DF79}"/>
              </a:ext>
            </a:extLst>
          </p:cNvPr>
          <p:cNvSpPr/>
          <p:nvPr/>
        </p:nvSpPr>
        <p:spPr bwMode="auto">
          <a:xfrm>
            <a:off x="7642017" y="2884803"/>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8F6653AA-8C12-60C1-437B-3D612A49B8F0}"/>
              </a:ext>
            </a:extLst>
          </p:cNvPr>
          <p:cNvSpPr/>
          <p:nvPr/>
        </p:nvSpPr>
        <p:spPr bwMode="auto">
          <a:xfrm>
            <a:off x="9366898" y="12892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9075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5">
            <a:extLst>
              <a:ext uri="{FF2B5EF4-FFF2-40B4-BE49-F238E27FC236}">
                <a16:creationId xmlns:a16="http://schemas.microsoft.com/office/drawing/2014/main" id="{75255187-958A-52D4-A64C-E7C2A36111A6}"/>
              </a:ext>
            </a:extLst>
          </p:cNvPr>
          <p:cNvGrpSpPr/>
          <p:nvPr/>
        </p:nvGrpSpPr>
        <p:grpSpPr>
          <a:xfrm>
            <a:off x="0" y="241141"/>
            <a:ext cx="12179866" cy="5298599"/>
            <a:chOff x="48264" y="0"/>
            <a:chExt cx="13795387" cy="6001398"/>
          </a:xfrm>
        </p:grpSpPr>
        <p:grpSp>
          <p:nvGrpSpPr>
            <p:cNvPr id="29" name="Group 28">
              <a:extLst>
                <a:ext uri="{FF2B5EF4-FFF2-40B4-BE49-F238E27FC236}">
                  <a16:creationId xmlns:a16="http://schemas.microsoft.com/office/drawing/2014/main" id="{161BC309-6573-0110-2433-F3661C99760D}"/>
                </a:ext>
              </a:extLst>
            </p:cNvPr>
            <p:cNvGrpSpPr/>
            <p:nvPr/>
          </p:nvGrpSpPr>
          <p:grpSpPr>
            <a:xfrm>
              <a:off x="48264" y="0"/>
              <a:ext cx="13795387" cy="6001398"/>
              <a:chOff x="48264" y="0"/>
              <a:chExt cx="13795387" cy="6001398"/>
            </a:xfrm>
          </p:grpSpPr>
          <p:grpSp>
            <p:nvGrpSpPr>
              <p:cNvPr id="17" name="Group 16">
                <a:extLst>
                  <a:ext uri="{FF2B5EF4-FFF2-40B4-BE49-F238E27FC236}">
                    <a16:creationId xmlns:a16="http://schemas.microsoft.com/office/drawing/2014/main" id="{3B6B25DE-E880-C345-CB58-46FCAD96B4ED}"/>
                  </a:ext>
                </a:extLst>
              </p:cNvPr>
              <p:cNvGrpSpPr/>
              <p:nvPr/>
            </p:nvGrpSpPr>
            <p:grpSpPr>
              <a:xfrm>
                <a:off x="48264" y="0"/>
                <a:ext cx="13795387" cy="5999163"/>
                <a:chOff x="48264" y="0"/>
                <a:chExt cx="13795387" cy="5999163"/>
              </a:xfrm>
            </p:grpSpPr>
            <p:pic>
              <p:nvPicPr>
                <p:cNvPr id="3" name="Picture 2">
                  <a:extLst>
                    <a:ext uri="{FF2B5EF4-FFF2-40B4-BE49-F238E27FC236}">
                      <a16:creationId xmlns:a16="http://schemas.microsoft.com/office/drawing/2014/main" id="{5058BA71-224D-F6BB-F9A5-715BE6028031}"/>
                    </a:ext>
                  </a:extLst>
                </p:cNvPr>
                <p:cNvPicPr>
                  <a:picLocks noChangeAspect="1"/>
                </p:cNvPicPr>
                <p:nvPr/>
              </p:nvPicPr>
              <p:blipFill>
                <a:blip r:embed="rId2"/>
                <a:stretch>
                  <a:fillRect/>
                </a:stretch>
              </p:blipFill>
              <p:spPr>
                <a:xfrm>
                  <a:off x="48264" y="0"/>
                  <a:ext cx="11194502" cy="5999163"/>
                </a:xfrm>
                <a:prstGeom prst="rect">
                  <a:avLst/>
                </a:prstGeom>
              </p:spPr>
            </p:pic>
            <p:pic>
              <p:nvPicPr>
                <p:cNvPr id="16" name="Picture 15">
                  <a:extLst>
                    <a:ext uri="{FF2B5EF4-FFF2-40B4-BE49-F238E27FC236}">
                      <a16:creationId xmlns:a16="http://schemas.microsoft.com/office/drawing/2014/main" id="{D6AF15BB-BB40-695A-9FCE-49E8295D9C81}"/>
                    </a:ext>
                  </a:extLst>
                </p:cNvPr>
                <p:cNvPicPr>
                  <a:picLocks noChangeAspect="1"/>
                </p:cNvPicPr>
                <p:nvPr/>
              </p:nvPicPr>
              <p:blipFill rotWithShape="1">
                <a:blip r:embed="rId2"/>
                <a:srcRect l="48295"/>
                <a:stretch/>
              </p:blipFill>
              <p:spPr>
                <a:xfrm>
                  <a:off x="8055535" y="0"/>
                  <a:ext cx="5788116" cy="5999163"/>
                </a:xfrm>
                <a:prstGeom prst="rect">
                  <a:avLst/>
                </a:prstGeom>
              </p:spPr>
            </p:pic>
            <p:pic>
              <p:nvPicPr>
                <p:cNvPr id="6" name="Picture 5">
                  <a:extLst>
                    <a:ext uri="{FF2B5EF4-FFF2-40B4-BE49-F238E27FC236}">
                      <a16:creationId xmlns:a16="http://schemas.microsoft.com/office/drawing/2014/main" id="{01D4D762-7486-3FCF-0E17-71015D1BCD4C}"/>
                    </a:ext>
                  </a:extLst>
                </p:cNvPr>
                <p:cNvPicPr>
                  <a:picLocks noChangeAspect="1"/>
                </p:cNvPicPr>
                <p:nvPr/>
              </p:nvPicPr>
              <p:blipFill rotWithShape="1">
                <a:blip r:embed="rId2"/>
                <a:srcRect l="20356" t="6644" r="39526" b="37"/>
                <a:stretch/>
              </p:blipFill>
              <p:spPr>
                <a:xfrm>
                  <a:off x="543951" y="382051"/>
                  <a:ext cx="4491111" cy="5598356"/>
                </a:xfrm>
                <a:prstGeom prst="rect">
                  <a:avLst/>
                </a:prstGeom>
              </p:spPr>
            </p:pic>
            <p:pic>
              <p:nvPicPr>
                <p:cNvPr id="12" name="Picture 11">
                  <a:extLst>
                    <a:ext uri="{FF2B5EF4-FFF2-40B4-BE49-F238E27FC236}">
                      <a16:creationId xmlns:a16="http://schemas.microsoft.com/office/drawing/2014/main" id="{756B29A0-345A-A01E-9EEA-8F63BB473EC7}"/>
                    </a:ext>
                  </a:extLst>
                </p:cNvPr>
                <p:cNvPicPr>
                  <a:picLocks noChangeAspect="1"/>
                </p:cNvPicPr>
                <p:nvPr/>
              </p:nvPicPr>
              <p:blipFill rotWithShape="1">
                <a:blip r:embed="rId2"/>
                <a:srcRect l="39478" t="6644" r="29891" b="37"/>
                <a:stretch/>
              </p:blipFill>
              <p:spPr>
                <a:xfrm>
                  <a:off x="2852225" y="382051"/>
                  <a:ext cx="3429001" cy="5598356"/>
                </a:xfrm>
                <a:prstGeom prst="rect">
                  <a:avLst/>
                </a:prstGeom>
              </p:spPr>
            </p:pic>
            <p:pic>
              <p:nvPicPr>
                <p:cNvPr id="13" name="Picture 12">
                  <a:extLst>
                    <a:ext uri="{FF2B5EF4-FFF2-40B4-BE49-F238E27FC236}">
                      <a16:creationId xmlns:a16="http://schemas.microsoft.com/office/drawing/2014/main" id="{BD10E863-32B6-7DCB-D15D-2E14C92FF15D}"/>
                    </a:ext>
                  </a:extLst>
                </p:cNvPr>
                <p:cNvPicPr>
                  <a:picLocks noChangeAspect="1"/>
                </p:cNvPicPr>
                <p:nvPr/>
              </p:nvPicPr>
              <p:blipFill rotWithShape="1">
                <a:blip r:embed="rId2"/>
                <a:srcRect l="69742" t="6644" r="18885" b="37"/>
                <a:stretch/>
              </p:blipFill>
              <p:spPr>
                <a:xfrm>
                  <a:off x="12434038" y="382051"/>
                  <a:ext cx="1273278" cy="5598356"/>
                </a:xfrm>
                <a:prstGeom prst="rect">
                  <a:avLst/>
                </a:prstGeom>
              </p:spPr>
            </p:pic>
            <p:pic>
              <p:nvPicPr>
                <p:cNvPr id="14" name="Picture 13">
                  <a:extLst>
                    <a:ext uri="{FF2B5EF4-FFF2-40B4-BE49-F238E27FC236}">
                      <a16:creationId xmlns:a16="http://schemas.microsoft.com/office/drawing/2014/main" id="{A7034098-9427-C835-3BB0-BBFF1500949D}"/>
                    </a:ext>
                  </a:extLst>
                </p:cNvPr>
                <p:cNvPicPr>
                  <a:picLocks noChangeAspect="1"/>
                </p:cNvPicPr>
                <p:nvPr/>
              </p:nvPicPr>
              <p:blipFill rotWithShape="1">
                <a:blip r:embed="rId2"/>
                <a:srcRect l="39478" t="6644" r="29891" b="37"/>
                <a:stretch/>
              </p:blipFill>
              <p:spPr>
                <a:xfrm>
                  <a:off x="7480118" y="397291"/>
                  <a:ext cx="3429001" cy="5598356"/>
                </a:xfrm>
                <a:prstGeom prst="rect">
                  <a:avLst/>
                </a:prstGeom>
              </p:spPr>
            </p:pic>
          </p:grpSp>
          <p:pic>
            <p:nvPicPr>
              <p:cNvPr id="27" name="Picture 26">
                <a:extLst>
                  <a:ext uri="{FF2B5EF4-FFF2-40B4-BE49-F238E27FC236}">
                    <a16:creationId xmlns:a16="http://schemas.microsoft.com/office/drawing/2014/main" id="{CF065295-5984-2CA2-DBD7-157BCE976BE9}"/>
                  </a:ext>
                </a:extLst>
              </p:cNvPr>
              <p:cNvPicPr>
                <a:picLocks noChangeAspect="1"/>
              </p:cNvPicPr>
              <p:nvPr/>
            </p:nvPicPr>
            <p:blipFill rotWithShape="1">
              <a:blip r:embed="rId2"/>
              <a:srcRect l="39478" t="6644" r="29891" b="37"/>
              <a:stretch/>
            </p:blipFill>
            <p:spPr>
              <a:xfrm>
                <a:off x="9468938" y="386155"/>
                <a:ext cx="4238378" cy="5598356"/>
              </a:xfrm>
              <a:prstGeom prst="rect">
                <a:avLst/>
              </a:prstGeom>
            </p:spPr>
          </p:pic>
          <p:pic>
            <p:nvPicPr>
              <p:cNvPr id="19" name="Picture 18">
                <a:extLst>
                  <a:ext uri="{FF2B5EF4-FFF2-40B4-BE49-F238E27FC236}">
                    <a16:creationId xmlns:a16="http://schemas.microsoft.com/office/drawing/2014/main" id="{950B8738-AD54-6D30-CEA8-3FF586916B79}"/>
                  </a:ext>
                </a:extLst>
              </p:cNvPr>
              <p:cNvPicPr>
                <a:picLocks noChangeAspect="1"/>
              </p:cNvPicPr>
              <p:nvPr/>
            </p:nvPicPr>
            <p:blipFill rotWithShape="1">
              <a:blip r:embed="rId3"/>
              <a:srcRect l="34687" t="11559" r="20047" b="6369"/>
              <a:stretch/>
            </p:blipFill>
            <p:spPr>
              <a:xfrm>
                <a:off x="1966399" y="1075471"/>
                <a:ext cx="5067301" cy="4923692"/>
              </a:xfrm>
              <a:prstGeom prst="rect">
                <a:avLst/>
              </a:prstGeom>
            </p:spPr>
          </p:pic>
          <p:pic>
            <p:nvPicPr>
              <p:cNvPr id="21" name="Picture 20">
                <a:extLst>
                  <a:ext uri="{FF2B5EF4-FFF2-40B4-BE49-F238E27FC236}">
                    <a16:creationId xmlns:a16="http://schemas.microsoft.com/office/drawing/2014/main" id="{DDA3302F-71AD-3EDE-7B40-70D9F798958C}"/>
                  </a:ext>
                </a:extLst>
              </p:cNvPr>
              <p:cNvPicPr>
                <a:picLocks noChangeAspect="1"/>
              </p:cNvPicPr>
              <p:nvPr/>
            </p:nvPicPr>
            <p:blipFill rotWithShape="1">
              <a:blip r:embed="rId4"/>
              <a:srcRect l="32770" t="11856" r="17255" b="7139"/>
              <a:stretch/>
            </p:blipFill>
            <p:spPr>
              <a:xfrm>
                <a:off x="6382679" y="1120773"/>
                <a:ext cx="5594351" cy="4859634"/>
              </a:xfrm>
              <a:prstGeom prst="rect">
                <a:avLst/>
              </a:prstGeom>
            </p:spPr>
          </p:pic>
          <p:pic>
            <p:nvPicPr>
              <p:cNvPr id="26" name="Picture 25">
                <a:extLst>
                  <a:ext uri="{FF2B5EF4-FFF2-40B4-BE49-F238E27FC236}">
                    <a16:creationId xmlns:a16="http://schemas.microsoft.com/office/drawing/2014/main" id="{3A7E1B60-AAB3-1A0F-32D0-1B09A68D9AF5}"/>
                  </a:ext>
                </a:extLst>
              </p:cNvPr>
              <p:cNvPicPr>
                <a:picLocks noChangeAspect="1"/>
              </p:cNvPicPr>
              <p:nvPr/>
            </p:nvPicPr>
            <p:blipFill rotWithShape="1">
              <a:blip r:embed="rId5"/>
              <a:srcRect l="54012" t="12397" r="23099" b="6597"/>
              <a:stretch/>
            </p:blipFill>
            <p:spPr>
              <a:xfrm>
                <a:off x="10949593" y="1141763"/>
                <a:ext cx="2562317" cy="4859635"/>
              </a:xfrm>
              <a:prstGeom prst="rect">
                <a:avLst/>
              </a:prstGeom>
            </p:spPr>
          </p:pic>
          <p:pic>
            <p:nvPicPr>
              <p:cNvPr id="28" name="Picture 27">
                <a:extLst>
                  <a:ext uri="{FF2B5EF4-FFF2-40B4-BE49-F238E27FC236}">
                    <a16:creationId xmlns:a16="http://schemas.microsoft.com/office/drawing/2014/main" id="{C8E1FE81-F833-97EE-BB80-FA32AECB410A}"/>
                  </a:ext>
                </a:extLst>
              </p:cNvPr>
              <p:cNvPicPr>
                <a:picLocks noChangeAspect="1"/>
              </p:cNvPicPr>
              <p:nvPr/>
            </p:nvPicPr>
            <p:blipFill rotWithShape="1">
              <a:blip r:embed="rId4"/>
              <a:srcRect l="35824" t="81847" r="56587" b="7139"/>
              <a:stretch/>
            </p:blipFill>
            <p:spPr>
              <a:xfrm>
                <a:off x="6382679" y="5319654"/>
                <a:ext cx="849448" cy="660753"/>
              </a:xfrm>
              <a:prstGeom prst="rect">
                <a:avLst/>
              </a:prstGeom>
            </p:spPr>
          </p:pic>
        </p:grpSp>
        <p:grpSp>
          <p:nvGrpSpPr>
            <p:cNvPr id="35" name="Group 34">
              <a:extLst>
                <a:ext uri="{FF2B5EF4-FFF2-40B4-BE49-F238E27FC236}">
                  <a16:creationId xmlns:a16="http://schemas.microsoft.com/office/drawing/2014/main" id="{28F7FEE8-F9CC-0D7E-AFFC-D132A0C375D4}"/>
                </a:ext>
              </a:extLst>
            </p:cNvPr>
            <p:cNvGrpSpPr/>
            <p:nvPr/>
          </p:nvGrpSpPr>
          <p:grpSpPr>
            <a:xfrm>
              <a:off x="931362" y="1037620"/>
              <a:ext cx="1304292" cy="483205"/>
              <a:chOff x="358505" y="1475801"/>
              <a:chExt cx="1304292" cy="483205"/>
            </a:xfrm>
          </p:grpSpPr>
          <p:grpSp>
            <p:nvGrpSpPr>
              <p:cNvPr id="36" name="Group 35">
                <a:extLst>
                  <a:ext uri="{FF2B5EF4-FFF2-40B4-BE49-F238E27FC236}">
                    <a16:creationId xmlns:a16="http://schemas.microsoft.com/office/drawing/2014/main" id="{7CA43634-868A-C792-C312-FBF47138E306}"/>
                  </a:ext>
                </a:extLst>
              </p:cNvPr>
              <p:cNvGrpSpPr/>
              <p:nvPr/>
            </p:nvGrpSpPr>
            <p:grpSpPr>
              <a:xfrm>
                <a:off x="358505" y="1554931"/>
                <a:ext cx="1304292" cy="404075"/>
                <a:chOff x="3870732" y="2142040"/>
                <a:chExt cx="1304292" cy="404075"/>
              </a:xfrm>
            </p:grpSpPr>
            <p:sp>
              <p:nvSpPr>
                <p:cNvPr id="38" name="Rectangle: Rounded Corners 37">
                  <a:extLst>
                    <a:ext uri="{FF2B5EF4-FFF2-40B4-BE49-F238E27FC236}">
                      <a16:creationId xmlns:a16="http://schemas.microsoft.com/office/drawing/2014/main" id="{F3AF3A94-5E8B-3223-BA4F-F4E5226BE39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66C63F2-B9C4-1E5A-82D7-7AC4C350D36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Setup User DB, Table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To test with simulated end-user workloads</a:t>
                  </a:r>
                </a:p>
              </p:txBody>
            </p:sp>
          </p:grpSp>
          <p:pic>
            <p:nvPicPr>
              <p:cNvPr id="37" name="Picture 36" descr="Icon&#10;&#10;Description automatically generated">
                <a:extLst>
                  <a:ext uri="{FF2B5EF4-FFF2-40B4-BE49-F238E27FC236}">
                    <a16:creationId xmlns:a16="http://schemas.microsoft.com/office/drawing/2014/main" id="{954AFA68-93B9-F969-86AD-3F5C715C3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1" name="Straight Arrow Connector 40">
              <a:extLst>
                <a:ext uri="{FF2B5EF4-FFF2-40B4-BE49-F238E27FC236}">
                  <a16:creationId xmlns:a16="http://schemas.microsoft.com/office/drawing/2014/main" id="{0200DD23-8A5E-8E72-601C-5A2A1195D873}"/>
                </a:ext>
              </a:extLst>
            </p:cNvPr>
            <p:cNvCxnSpPr>
              <a:cxnSpLocks/>
              <a:stCxn id="38" idx="3"/>
            </p:cNvCxnSpPr>
            <p:nvPr/>
          </p:nvCxnSpPr>
          <p:spPr>
            <a:xfrm flipV="1">
              <a:off x="2109634" y="1307658"/>
              <a:ext cx="101453" cy="1"/>
            </a:xfrm>
            <a:prstGeom prst="straightConnector1">
              <a:avLst/>
            </a:prstGeom>
            <a:ln>
              <a:solidFill>
                <a:schemeClr val="tx1">
                  <a:lumMod val="50000"/>
                  <a:lumOff val="50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B7138D8-92BC-BA67-D82F-CA80BD8A1527}"/>
                </a:ext>
              </a:extLst>
            </p:cNvPr>
            <p:cNvGrpSpPr/>
            <p:nvPr/>
          </p:nvGrpSpPr>
          <p:grpSpPr>
            <a:xfrm>
              <a:off x="1726898" y="1860308"/>
              <a:ext cx="1304292" cy="483205"/>
              <a:chOff x="860642" y="2294520"/>
              <a:chExt cx="1304292" cy="483205"/>
            </a:xfrm>
          </p:grpSpPr>
          <p:sp>
            <p:nvSpPr>
              <p:cNvPr id="54" name="Rectangle: Rounded Corners 53">
                <a:extLst>
                  <a:ext uri="{FF2B5EF4-FFF2-40B4-BE49-F238E27FC236}">
                    <a16:creationId xmlns:a16="http://schemas.microsoft.com/office/drawing/2014/main" id="{C40990FF-1147-F699-D0EF-A7FB704859DD}"/>
                  </a:ext>
                </a:extLst>
              </p:cNvPr>
              <p:cNvSpPr/>
              <p:nvPr/>
            </p:nvSpPr>
            <p:spPr bwMode="auto">
              <a:xfrm>
                <a:off x="1035887" y="2310161"/>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C42F80B7-1500-4DBC-D213-380E2979371C}"/>
                  </a:ext>
                </a:extLst>
              </p:cNvPr>
              <p:cNvSpPr/>
              <p:nvPr/>
            </p:nvSpPr>
            <p:spPr bwMode="auto">
              <a:xfrm>
                <a:off x="1004821" y="2355226"/>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009B8D0E-03E0-5420-2E17-440F7C9D8F73}"/>
                  </a:ext>
                </a:extLst>
              </p:cNvPr>
              <p:cNvGrpSpPr/>
              <p:nvPr/>
            </p:nvGrpSpPr>
            <p:grpSpPr>
              <a:xfrm>
                <a:off x="860642" y="2294520"/>
                <a:ext cx="1304292" cy="483205"/>
                <a:chOff x="358505" y="1475801"/>
                <a:chExt cx="1304292" cy="483205"/>
              </a:xfrm>
            </p:grpSpPr>
            <p:grpSp>
              <p:nvGrpSpPr>
                <p:cNvPr id="57" name="Group 56">
                  <a:extLst>
                    <a:ext uri="{FF2B5EF4-FFF2-40B4-BE49-F238E27FC236}">
                      <a16:creationId xmlns:a16="http://schemas.microsoft.com/office/drawing/2014/main" id="{EA23F8CC-DC33-9B0B-9697-3C309E6030F8}"/>
                    </a:ext>
                  </a:extLst>
                </p:cNvPr>
                <p:cNvGrpSpPr/>
                <p:nvPr/>
              </p:nvGrpSpPr>
              <p:grpSpPr>
                <a:xfrm>
                  <a:off x="358505" y="1554931"/>
                  <a:ext cx="1304292" cy="404075"/>
                  <a:chOff x="3870732" y="2142040"/>
                  <a:chExt cx="1304292" cy="404075"/>
                </a:xfrm>
              </p:grpSpPr>
              <p:sp>
                <p:nvSpPr>
                  <p:cNvPr id="59" name="Rectangle: Rounded Corners 58">
                    <a:extLst>
                      <a:ext uri="{FF2B5EF4-FFF2-40B4-BE49-F238E27FC236}">
                        <a16:creationId xmlns:a16="http://schemas.microsoft.com/office/drawing/2014/main" id="{46646570-E064-9DD4-1170-1F147E260998}"/>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F59FA53-2D7D-3462-6C60-E7119F43B65F}"/>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58" name="Picture 57" descr="Icon&#10;&#10;Description automatically generated">
                  <a:extLst>
                    <a:ext uri="{FF2B5EF4-FFF2-40B4-BE49-F238E27FC236}">
                      <a16:creationId xmlns:a16="http://schemas.microsoft.com/office/drawing/2014/main" id="{3C1D9F63-F9C7-190C-DC69-FCB2A6FB3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sp>
          <p:nvSpPr>
            <p:cNvPr id="61" name="Right Brace 60">
              <a:extLst>
                <a:ext uri="{FF2B5EF4-FFF2-40B4-BE49-F238E27FC236}">
                  <a16:creationId xmlns:a16="http://schemas.microsoft.com/office/drawing/2014/main" id="{300AD509-B9B1-8911-8E7A-A2120C5171B2}"/>
                </a:ext>
              </a:extLst>
            </p:cNvPr>
            <p:cNvSpPr/>
            <p:nvPr/>
          </p:nvSpPr>
          <p:spPr>
            <a:xfrm rot="10800000" flipV="1">
              <a:off x="3044921" y="1419730"/>
              <a:ext cx="145769" cy="1685420"/>
            </a:xfrm>
            <a:prstGeom prst="rightBrace">
              <a:avLst>
                <a:gd name="adj1" fmla="val 44540"/>
                <a:gd name="adj2" fmla="val 39192"/>
              </a:avLst>
            </a:prstGeom>
            <a:noFill/>
            <a:ln w="15875" cap="flat" cmpd="sng" algn="ctr">
              <a:solidFill>
                <a:schemeClr val="tx1">
                  <a:lumMod val="50000"/>
                  <a:lumOff val="50000"/>
                </a:schemeClr>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1FB0C8C1-2507-9839-BAE1-7955296E6DCD}"/>
                </a:ext>
              </a:extLst>
            </p:cNvPr>
            <p:cNvGrpSpPr/>
            <p:nvPr/>
          </p:nvGrpSpPr>
          <p:grpSpPr>
            <a:xfrm>
              <a:off x="1830064" y="3292173"/>
              <a:ext cx="1304292" cy="426333"/>
              <a:chOff x="3870732" y="2162350"/>
              <a:chExt cx="1304292" cy="426333"/>
            </a:xfrm>
          </p:grpSpPr>
          <p:sp>
            <p:nvSpPr>
              <p:cNvPr id="66" name="Rectangle: Rounded Corners 65">
                <a:extLst>
                  <a:ext uri="{FF2B5EF4-FFF2-40B4-BE49-F238E27FC236}">
                    <a16:creationId xmlns:a16="http://schemas.microsoft.com/office/drawing/2014/main" id="{0A0BA7B0-2F5D-30AE-A4B4-DB563FF37562}"/>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60A3E3-5EB3-BDF6-C1DB-EB4C246F7A2A}"/>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Replica Network failures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Packet corruption, duplicates, delay and loss – to break </a:t>
                </a: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seeding</a:t>
                </a:r>
              </a:p>
            </p:txBody>
          </p:sp>
        </p:grpSp>
        <p:sp>
          <p:nvSpPr>
            <p:cNvPr id="69" name="Right Brace 68">
              <a:extLst>
                <a:ext uri="{FF2B5EF4-FFF2-40B4-BE49-F238E27FC236}">
                  <a16:creationId xmlns:a16="http://schemas.microsoft.com/office/drawing/2014/main" id="{1CE5DC60-9B44-B527-D9E4-64EC3C1D2A1A}"/>
                </a:ext>
              </a:extLst>
            </p:cNvPr>
            <p:cNvSpPr/>
            <p:nvPr/>
          </p:nvSpPr>
          <p:spPr>
            <a:xfrm rot="10800000" flipV="1">
              <a:off x="3043189" y="3223908"/>
              <a:ext cx="145769" cy="626817"/>
            </a:xfrm>
            <a:prstGeom prst="rightBrace">
              <a:avLst>
                <a:gd name="adj1" fmla="val 44540"/>
                <a:gd name="adj2" fmla="val 42332"/>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D03CDF9C-FBF8-5592-A45C-66D15DF8D3F6}"/>
                </a:ext>
              </a:extLst>
            </p:cNvPr>
            <p:cNvSpPr/>
            <p:nvPr/>
          </p:nvSpPr>
          <p:spPr>
            <a:xfrm flipV="1">
              <a:off x="5316610" y="2999581"/>
              <a:ext cx="145769" cy="626817"/>
            </a:xfrm>
            <a:prstGeom prst="rightBrace">
              <a:avLst>
                <a:gd name="adj1" fmla="val 44540"/>
                <a:gd name="adj2" fmla="val 52209"/>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A3311E2E-89C3-E85E-88E6-E1C57E8D722E}"/>
                </a:ext>
              </a:extLst>
            </p:cNvPr>
            <p:cNvGrpSpPr/>
            <p:nvPr/>
          </p:nvGrpSpPr>
          <p:grpSpPr>
            <a:xfrm>
              <a:off x="5321374" y="2989020"/>
              <a:ext cx="4147114" cy="652263"/>
              <a:chOff x="3869483" y="298255"/>
              <a:chExt cx="4147114" cy="652263"/>
            </a:xfrm>
          </p:grpSpPr>
          <p:grpSp>
            <p:nvGrpSpPr>
              <p:cNvPr id="149" name="Group 148">
                <a:extLst>
                  <a:ext uri="{FF2B5EF4-FFF2-40B4-BE49-F238E27FC236}">
                    <a16:creationId xmlns:a16="http://schemas.microsoft.com/office/drawing/2014/main" id="{1AD602B0-7FCF-5B84-E0C6-1DD76123E5E8}"/>
                  </a:ext>
                </a:extLst>
              </p:cNvPr>
              <p:cNvGrpSpPr/>
              <p:nvPr/>
            </p:nvGrpSpPr>
            <p:grpSpPr>
              <a:xfrm>
                <a:off x="5115815" y="378540"/>
                <a:ext cx="1652074" cy="206783"/>
                <a:chOff x="3725732" y="2162350"/>
                <a:chExt cx="1652074" cy="206783"/>
              </a:xfrm>
            </p:grpSpPr>
            <p:sp>
              <p:nvSpPr>
                <p:cNvPr id="150" name="Rectangle: Rounded Corners 149">
                  <a:extLst>
                    <a:ext uri="{FF2B5EF4-FFF2-40B4-BE49-F238E27FC236}">
                      <a16:creationId xmlns:a16="http://schemas.microsoft.com/office/drawing/2014/main" id="{F2EB4346-C1B8-8F9E-4DC7-D098BF6EB2A6}"/>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C81C586D-F0DF-8B18-8C1A-87051B08D1C8}"/>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entire </a:t>
                  </a:r>
                  <a:r>
                    <a:rPr kumimoji="0" lang="en-US" sz="500" b="1" i="0" u="none" strike="noStrike" kern="0" cap="none" spc="0" normalizeH="0" baseline="0" noProof="0" dirty="0" err="1">
                      <a:ln>
                        <a:noFill/>
                      </a:ln>
                      <a:solidFill>
                        <a:srgbClr val="FFFFFF"/>
                      </a:solidFill>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3" name="Group 152">
                <a:extLst>
                  <a:ext uri="{FF2B5EF4-FFF2-40B4-BE49-F238E27FC236}">
                    <a16:creationId xmlns:a16="http://schemas.microsoft.com/office/drawing/2014/main" id="{D5682DAA-A075-46E5-F18A-BD13374F23D0}"/>
                  </a:ext>
                </a:extLst>
              </p:cNvPr>
              <p:cNvGrpSpPr/>
              <p:nvPr/>
            </p:nvGrpSpPr>
            <p:grpSpPr>
              <a:xfrm>
                <a:off x="4036348" y="374881"/>
                <a:ext cx="1159882" cy="206783"/>
                <a:chOff x="3830683" y="2162350"/>
                <a:chExt cx="1159882" cy="206783"/>
              </a:xfrm>
            </p:grpSpPr>
            <p:sp>
              <p:nvSpPr>
                <p:cNvPr id="154" name="Rectangle: Rounded Corners 153">
                  <a:extLst>
                    <a:ext uri="{FF2B5EF4-FFF2-40B4-BE49-F238E27FC236}">
                      <a16:creationId xmlns:a16="http://schemas.microsoft.com/office/drawing/2014/main" id="{1EAA7E7D-E3C5-6C5E-A870-AB44689E2F5B}"/>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DCCEEA75-3D4A-F4CB-F7B9-A02B79AC4D0D}"/>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6" name="Group 155">
                <a:extLst>
                  <a:ext uri="{FF2B5EF4-FFF2-40B4-BE49-F238E27FC236}">
                    <a16:creationId xmlns:a16="http://schemas.microsoft.com/office/drawing/2014/main" id="{58D54E8F-2E70-579A-4ECF-98D6056ACC6C}"/>
                  </a:ext>
                </a:extLst>
              </p:cNvPr>
              <p:cNvGrpSpPr/>
              <p:nvPr/>
            </p:nvGrpSpPr>
            <p:grpSpPr>
              <a:xfrm>
                <a:off x="5110718" y="655586"/>
                <a:ext cx="1652074" cy="206783"/>
                <a:chOff x="3725732" y="2162350"/>
                <a:chExt cx="1652074" cy="206783"/>
              </a:xfrm>
            </p:grpSpPr>
            <p:sp>
              <p:nvSpPr>
                <p:cNvPr id="157" name="Rectangle: Rounded Corners 156">
                  <a:extLst>
                    <a:ext uri="{FF2B5EF4-FFF2-40B4-BE49-F238E27FC236}">
                      <a16:creationId xmlns:a16="http://schemas.microsoft.com/office/drawing/2014/main" id="{6C8EAAD8-6412-F391-ADA1-BF3EE18BCD80}"/>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C9F8F1F5-3E0A-C17B-E228-B96DDDC49FBB}"/>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random replica</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sp>
            <p:nvSpPr>
              <p:cNvPr id="159" name="Rectangle 158">
                <a:extLst>
                  <a:ext uri="{FF2B5EF4-FFF2-40B4-BE49-F238E27FC236}">
                    <a16:creationId xmlns:a16="http://schemas.microsoft.com/office/drawing/2014/main" id="{506AE817-D25E-AEDA-B5E4-BC39D33E470B}"/>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CA"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a:t>
                </a:r>
                <a:endParaRPr kumimoji="0" lang="en-US"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60" name="Group 159">
                <a:extLst>
                  <a:ext uri="{FF2B5EF4-FFF2-40B4-BE49-F238E27FC236}">
                    <a16:creationId xmlns:a16="http://schemas.microsoft.com/office/drawing/2014/main" id="{20283D2B-1C81-0C7C-B97B-DF9A6FAE4822}"/>
                  </a:ext>
                </a:extLst>
              </p:cNvPr>
              <p:cNvGrpSpPr/>
              <p:nvPr/>
            </p:nvGrpSpPr>
            <p:grpSpPr>
              <a:xfrm>
                <a:off x="6364523" y="507506"/>
                <a:ext cx="1652074" cy="206783"/>
                <a:chOff x="3786458" y="2162350"/>
                <a:chExt cx="1652074" cy="206783"/>
              </a:xfrm>
            </p:grpSpPr>
            <p:sp>
              <p:nvSpPr>
                <p:cNvPr id="161" name="Rectangle: Rounded Corners 160">
                  <a:extLst>
                    <a:ext uri="{FF2B5EF4-FFF2-40B4-BE49-F238E27FC236}">
                      <a16:creationId xmlns:a16="http://schemas.microsoft.com/office/drawing/2014/main" id="{798B65BF-BCB0-DE68-62EC-02CE8D58F274}"/>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41EBED1E-990D-4F22-AF47-AB59AB946009}"/>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Data Controller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pic>
            <p:nvPicPr>
              <p:cNvPr id="163" name="Graphic 162">
                <a:extLst>
                  <a:ext uri="{FF2B5EF4-FFF2-40B4-BE49-F238E27FC236}">
                    <a16:creationId xmlns:a16="http://schemas.microsoft.com/office/drawing/2014/main" id="{6A53B96E-7FED-DA92-2440-AAA287656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9784" y="547318"/>
                <a:ext cx="132018" cy="132018"/>
              </a:xfrm>
              <a:prstGeom prst="rect">
                <a:avLst/>
              </a:prstGeom>
            </p:spPr>
          </p:pic>
          <p:cxnSp>
            <p:nvCxnSpPr>
              <p:cNvPr id="167" name="Straight Connector 166">
                <a:extLst>
                  <a:ext uri="{FF2B5EF4-FFF2-40B4-BE49-F238E27FC236}">
                    <a16:creationId xmlns:a16="http://schemas.microsoft.com/office/drawing/2014/main" id="{D90A9A3C-A216-B09C-D9D9-70720DA1DA1E}"/>
                  </a:ext>
                </a:extLst>
              </p:cNvPr>
              <p:cNvCxnSpPr>
                <a:cxnSpLocks/>
              </p:cNvCxnSpPr>
              <p:nvPr/>
            </p:nvCxnSpPr>
            <p:spPr>
              <a:xfrm flipH="1" flipV="1">
                <a:off x="3898514" y="944149"/>
                <a:ext cx="3797937" cy="6369"/>
              </a:xfrm>
              <a:prstGeom prst="line">
                <a:avLst/>
              </a:prstGeom>
              <a:noFill/>
              <a:ln w="9525" cap="flat" cmpd="sng" algn="ctr">
                <a:solidFill>
                  <a:srgbClr val="D83B01">
                    <a:alpha val="84000"/>
                  </a:srgbClr>
                </a:solidFill>
                <a:prstDash val="dash"/>
                <a:headEnd type="none" w="lg" len="med"/>
                <a:tailEnd type="none" w="lg" len="med"/>
              </a:ln>
              <a:effectLst/>
            </p:spPr>
          </p:cxnSp>
          <p:cxnSp>
            <p:nvCxnSpPr>
              <p:cNvPr id="168" name="Straight Connector 167">
                <a:extLst>
                  <a:ext uri="{FF2B5EF4-FFF2-40B4-BE49-F238E27FC236}">
                    <a16:creationId xmlns:a16="http://schemas.microsoft.com/office/drawing/2014/main" id="{7357B8D6-4A19-0FC3-8D38-81A9F1FE09D3}"/>
                  </a:ext>
                </a:extLst>
              </p:cNvPr>
              <p:cNvCxnSpPr>
                <a:cxnSpLocks/>
              </p:cNvCxnSpPr>
              <p:nvPr/>
            </p:nvCxnSpPr>
            <p:spPr>
              <a:xfrm flipH="1" flipV="1">
                <a:off x="3869483" y="298255"/>
                <a:ext cx="3797937" cy="6369"/>
              </a:xfrm>
              <a:prstGeom prst="line">
                <a:avLst/>
              </a:prstGeom>
              <a:noFill/>
              <a:ln w="9525" cap="flat" cmpd="sng" algn="ctr">
                <a:solidFill>
                  <a:srgbClr val="D83B01">
                    <a:alpha val="84000"/>
                  </a:srgbClr>
                </a:solidFill>
                <a:prstDash val="dash"/>
                <a:headEnd type="none" w="lg" len="med"/>
                <a:tailEnd type="none" w="lg" len="med"/>
              </a:ln>
              <a:effectLst/>
            </p:spPr>
          </p:cxnSp>
        </p:grpSp>
        <p:sp>
          <p:nvSpPr>
            <p:cNvPr id="176" name="Rectangle: Rounded Corners 175">
              <a:extLst>
                <a:ext uri="{FF2B5EF4-FFF2-40B4-BE49-F238E27FC236}">
                  <a16:creationId xmlns:a16="http://schemas.microsoft.com/office/drawing/2014/main" id="{8A0487C7-C0BD-C05C-A674-5CC44B6B376A}"/>
                </a:ext>
              </a:extLst>
            </p:cNvPr>
            <p:cNvSpPr/>
            <p:nvPr/>
          </p:nvSpPr>
          <p:spPr bwMode="auto">
            <a:xfrm>
              <a:off x="5218257" y="5627235"/>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E22929BA-1EAF-5482-5A05-320DD389A537}"/>
                </a:ext>
              </a:extLst>
            </p:cNvPr>
            <p:cNvSpPr/>
            <p:nvPr/>
          </p:nvSpPr>
          <p:spPr bwMode="auto">
            <a:xfrm>
              <a:off x="5062499" y="5647444"/>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Burn CPU and RAM</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81" name="Group 180">
              <a:extLst>
                <a:ext uri="{FF2B5EF4-FFF2-40B4-BE49-F238E27FC236}">
                  <a16:creationId xmlns:a16="http://schemas.microsoft.com/office/drawing/2014/main" id="{DE292A6D-F374-2D7D-D295-3086BE31EF5E}"/>
                </a:ext>
              </a:extLst>
            </p:cNvPr>
            <p:cNvGrpSpPr/>
            <p:nvPr/>
          </p:nvGrpSpPr>
          <p:grpSpPr>
            <a:xfrm>
              <a:off x="5108825" y="1165757"/>
              <a:ext cx="1304292" cy="483205"/>
              <a:chOff x="358505" y="1475801"/>
              <a:chExt cx="1304292" cy="483205"/>
            </a:xfrm>
          </p:grpSpPr>
          <p:grpSp>
            <p:nvGrpSpPr>
              <p:cNvPr id="182" name="Group 181">
                <a:extLst>
                  <a:ext uri="{FF2B5EF4-FFF2-40B4-BE49-F238E27FC236}">
                    <a16:creationId xmlns:a16="http://schemas.microsoft.com/office/drawing/2014/main" id="{FC2750F9-FA9A-083C-DD6C-84319D20F42B}"/>
                  </a:ext>
                </a:extLst>
              </p:cNvPr>
              <p:cNvGrpSpPr/>
              <p:nvPr/>
            </p:nvGrpSpPr>
            <p:grpSpPr>
              <a:xfrm>
                <a:off x="358505" y="1554931"/>
                <a:ext cx="1304292" cy="404075"/>
                <a:chOff x="3870732" y="2142040"/>
                <a:chExt cx="1304292" cy="404075"/>
              </a:xfrm>
            </p:grpSpPr>
            <p:sp>
              <p:nvSpPr>
                <p:cNvPr id="184" name="Rectangle: Rounded Corners 183">
                  <a:extLst>
                    <a:ext uri="{FF2B5EF4-FFF2-40B4-BE49-F238E27FC236}">
                      <a16:creationId xmlns:a16="http://schemas.microsoft.com/office/drawing/2014/main" id="{A710D9EA-253F-F9F2-CE0C-1DCC3DF79CD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AAB69E35-9280-3B8D-A2C1-EA588B7DC15D}"/>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183" name="Picture 182" descr="Icon&#10;&#10;Description automatically generated">
                <a:extLst>
                  <a:ext uri="{FF2B5EF4-FFF2-40B4-BE49-F238E27FC236}">
                    <a16:creationId xmlns:a16="http://schemas.microsoft.com/office/drawing/2014/main" id="{E5F28B17-5D6A-04A0-749D-521C3DA42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sp>
          <p:nvSpPr>
            <p:cNvPr id="186" name="Rectangle: Rounded Corners 185">
              <a:extLst>
                <a:ext uri="{FF2B5EF4-FFF2-40B4-BE49-F238E27FC236}">
                  <a16:creationId xmlns:a16="http://schemas.microsoft.com/office/drawing/2014/main" id="{B5BCA509-898F-4CD3-E173-B2E4EA1D0CBB}"/>
                </a:ext>
              </a:extLst>
            </p:cNvPr>
            <p:cNvSpPr/>
            <p:nvPr/>
          </p:nvSpPr>
          <p:spPr bwMode="auto">
            <a:xfrm>
              <a:off x="5295543" y="1731442"/>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7D67B6F1-1FC3-4082-F270-EC057849C996}"/>
                </a:ext>
              </a:extLst>
            </p:cNvPr>
            <p:cNvSpPr/>
            <p:nvPr/>
          </p:nvSpPr>
          <p:spPr bwMode="auto">
            <a:xfrm>
              <a:off x="5139785" y="1751651"/>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sp>
          <p:nvSpPr>
            <p:cNvPr id="188" name="Rectangle: Rounded Corners 187">
              <a:extLst>
                <a:ext uri="{FF2B5EF4-FFF2-40B4-BE49-F238E27FC236}">
                  <a16:creationId xmlns:a16="http://schemas.microsoft.com/office/drawing/2014/main" id="{EE36F5FC-B0B3-46FF-2309-2729133CE364}"/>
                </a:ext>
              </a:extLst>
            </p:cNvPr>
            <p:cNvSpPr/>
            <p:nvPr/>
          </p:nvSpPr>
          <p:spPr bwMode="auto">
            <a:xfrm>
              <a:off x="4628440" y="2581871"/>
              <a:ext cx="7079934"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4F8D3F5-32BE-C8AC-FD60-00A3B00D85E6}"/>
                </a:ext>
              </a:extLst>
            </p:cNvPr>
            <p:cNvSpPr/>
            <p:nvPr/>
          </p:nvSpPr>
          <p:spPr bwMode="auto">
            <a:xfrm>
              <a:off x="4472682" y="2602080"/>
              <a:ext cx="723569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An orchestrated set of failures and manual failovers amongst the parallel random kills, to nudge a bad replica (Replica-2) in becoming the Primary, to promote data loss.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94" name="Group 193">
              <a:extLst>
                <a:ext uri="{FF2B5EF4-FFF2-40B4-BE49-F238E27FC236}">
                  <a16:creationId xmlns:a16="http://schemas.microsoft.com/office/drawing/2014/main" id="{4692DD32-5E74-682D-AB01-6172B18EF204}"/>
                </a:ext>
              </a:extLst>
            </p:cNvPr>
            <p:cNvGrpSpPr/>
            <p:nvPr/>
          </p:nvGrpSpPr>
          <p:grpSpPr>
            <a:xfrm>
              <a:off x="11746312" y="1629226"/>
              <a:ext cx="1304292" cy="426333"/>
              <a:chOff x="3870732" y="2162350"/>
              <a:chExt cx="1304292" cy="426333"/>
            </a:xfrm>
          </p:grpSpPr>
          <p:sp>
            <p:nvSpPr>
              <p:cNvPr id="195" name="Rectangle: Rounded Corners 194">
                <a:extLst>
                  <a:ext uri="{FF2B5EF4-FFF2-40B4-BE49-F238E27FC236}">
                    <a16:creationId xmlns:a16="http://schemas.microsoft.com/office/drawing/2014/main" id="{045B3571-317D-94A4-B00D-C0F4F89BA87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3132278A-7849-B12B-6CBA-F3F5355E79D5}"/>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Force AG Failovers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Force</a:t>
                </a: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 failovers in continuous loops or injections, similar to a malicious end-user/tester</a:t>
                </a:r>
              </a:p>
            </p:txBody>
          </p:sp>
        </p:grpSp>
        <p:pic>
          <p:nvPicPr>
            <p:cNvPr id="197" name="Picture 196" descr="Icon&#10;&#10;Description automatically generated">
              <a:extLst>
                <a:ext uri="{FF2B5EF4-FFF2-40B4-BE49-F238E27FC236}">
                  <a16:creationId xmlns:a16="http://schemas.microsoft.com/office/drawing/2014/main" id="{E51DD79F-3A77-A421-2B49-445096C7E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87258" y="1553265"/>
              <a:ext cx="163705" cy="163705"/>
            </a:xfrm>
            <a:prstGeom prst="rect">
              <a:avLst/>
            </a:prstGeom>
          </p:spPr>
        </p:pic>
        <p:cxnSp>
          <p:nvCxnSpPr>
            <p:cNvPr id="198" name="Connector: Elbow 197">
              <a:extLst>
                <a:ext uri="{FF2B5EF4-FFF2-40B4-BE49-F238E27FC236}">
                  <a16:creationId xmlns:a16="http://schemas.microsoft.com/office/drawing/2014/main" id="{A3BAC67A-C7A6-32CC-9148-EAD12BC63D03}"/>
                </a:ext>
              </a:extLst>
            </p:cNvPr>
            <p:cNvCxnSpPr>
              <a:cxnSpLocks/>
            </p:cNvCxnSpPr>
            <p:nvPr/>
          </p:nvCxnSpPr>
          <p:spPr>
            <a:xfrm rot="16200000" flipH="1">
              <a:off x="11830159" y="2200383"/>
              <a:ext cx="362665" cy="68918"/>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grpSp>
          <p:nvGrpSpPr>
            <p:cNvPr id="229" name="Group 228">
              <a:extLst>
                <a:ext uri="{FF2B5EF4-FFF2-40B4-BE49-F238E27FC236}">
                  <a16:creationId xmlns:a16="http://schemas.microsoft.com/office/drawing/2014/main" id="{6DC04660-84EB-9B02-BC0E-7D87273771ED}"/>
                </a:ext>
              </a:extLst>
            </p:cNvPr>
            <p:cNvGrpSpPr/>
            <p:nvPr/>
          </p:nvGrpSpPr>
          <p:grpSpPr>
            <a:xfrm>
              <a:off x="1653135" y="316240"/>
              <a:ext cx="1019579" cy="1237025"/>
              <a:chOff x="1653135" y="316240"/>
              <a:chExt cx="1019579" cy="1237025"/>
            </a:xfrm>
          </p:grpSpPr>
          <p:grpSp>
            <p:nvGrpSpPr>
              <p:cNvPr id="216" name="Group 215">
                <a:extLst>
                  <a:ext uri="{FF2B5EF4-FFF2-40B4-BE49-F238E27FC236}">
                    <a16:creationId xmlns:a16="http://schemas.microsoft.com/office/drawing/2014/main" id="{D3FAB90E-AF01-178D-974A-018245AD8FD1}"/>
                  </a:ext>
                </a:extLst>
              </p:cNvPr>
              <p:cNvGrpSpPr/>
              <p:nvPr/>
            </p:nvGrpSpPr>
            <p:grpSpPr>
              <a:xfrm>
                <a:off x="2147363" y="663235"/>
                <a:ext cx="35560" cy="890030"/>
                <a:chOff x="2147363" y="663235"/>
                <a:chExt cx="35560" cy="890030"/>
              </a:xfrm>
            </p:grpSpPr>
            <p:cxnSp>
              <p:nvCxnSpPr>
                <p:cNvPr id="202" name="Straight Connector 201">
                  <a:extLst>
                    <a:ext uri="{FF2B5EF4-FFF2-40B4-BE49-F238E27FC236}">
                      <a16:creationId xmlns:a16="http://schemas.microsoft.com/office/drawing/2014/main" id="{3F389B69-80AE-B8E7-69A0-48F6A205AF17}"/>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93F3C9D-01AB-DAF5-ACCA-0432B9371A98}"/>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6B99679-F7DF-906E-0202-AEAE7D600369}"/>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0 min</a:t>
                </a:r>
              </a:p>
            </p:txBody>
          </p:sp>
          <p:sp>
            <p:nvSpPr>
              <p:cNvPr id="205" name="TextBox 204">
                <a:extLst>
                  <a:ext uri="{FF2B5EF4-FFF2-40B4-BE49-F238E27FC236}">
                    <a16:creationId xmlns:a16="http://schemas.microsoft.com/office/drawing/2014/main" id="{6461328E-F2F7-EC92-1C7D-9459EDFFF53C}"/>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START</a:t>
                </a:r>
              </a:p>
            </p:txBody>
          </p:sp>
        </p:grpSp>
        <p:grpSp>
          <p:nvGrpSpPr>
            <p:cNvPr id="230" name="Group 229">
              <a:extLst>
                <a:ext uri="{FF2B5EF4-FFF2-40B4-BE49-F238E27FC236}">
                  <a16:creationId xmlns:a16="http://schemas.microsoft.com/office/drawing/2014/main" id="{841EBEC5-15E3-CEC8-1BDE-7CB3E2986FE5}"/>
                </a:ext>
              </a:extLst>
            </p:cNvPr>
            <p:cNvGrpSpPr/>
            <p:nvPr/>
          </p:nvGrpSpPr>
          <p:grpSpPr>
            <a:xfrm>
              <a:off x="12627193" y="316240"/>
              <a:ext cx="1019579" cy="1237025"/>
              <a:chOff x="1653135" y="316240"/>
              <a:chExt cx="1019579" cy="1237025"/>
            </a:xfrm>
          </p:grpSpPr>
          <p:grpSp>
            <p:nvGrpSpPr>
              <p:cNvPr id="231" name="Group 230">
                <a:extLst>
                  <a:ext uri="{FF2B5EF4-FFF2-40B4-BE49-F238E27FC236}">
                    <a16:creationId xmlns:a16="http://schemas.microsoft.com/office/drawing/2014/main" id="{00951E5D-11FB-BFCC-E091-DA18D85A8E1C}"/>
                  </a:ext>
                </a:extLst>
              </p:cNvPr>
              <p:cNvGrpSpPr/>
              <p:nvPr/>
            </p:nvGrpSpPr>
            <p:grpSpPr>
              <a:xfrm>
                <a:off x="2147363" y="663235"/>
                <a:ext cx="35560" cy="890030"/>
                <a:chOff x="2147363" y="663235"/>
                <a:chExt cx="35560" cy="890030"/>
              </a:xfrm>
            </p:grpSpPr>
            <p:cxnSp>
              <p:nvCxnSpPr>
                <p:cNvPr id="234" name="Straight Connector 233">
                  <a:extLst>
                    <a:ext uri="{FF2B5EF4-FFF2-40B4-BE49-F238E27FC236}">
                      <a16:creationId xmlns:a16="http://schemas.microsoft.com/office/drawing/2014/main" id="{1E66C352-54DB-79EC-C1C0-A5A3A15134A3}"/>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1760E33-B8A7-33F9-E853-5372B79932F5}"/>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2" name="TextBox 231">
                <a:extLst>
                  <a:ext uri="{FF2B5EF4-FFF2-40B4-BE49-F238E27FC236}">
                    <a16:creationId xmlns:a16="http://schemas.microsoft.com/office/drawing/2014/main" id="{4342C16F-B68B-CF00-6810-DA5EB155CFF5}"/>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18 min</a:t>
                </a:r>
              </a:p>
            </p:txBody>
          </p:sp>
          <p:sp>
            <p:nvSpPr>
              <p:cNvPr id="233" name="TextBox 232">
                <a:extLst>
                  <a:ext uri="{FF2B5EF4-FFF2-40B4-BE49-F238E27FC236}">
                    <a16:creationId xmlns:a16="http://schemas.microsoft.com/office/drawing/2014/main" id="{4C58BA07-CBD0-0A0C-3EBC-F1C2008A4F3E}"/>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END</a:t>
                </a:r>
              </a:p>
            </p:txBody>
          </p:sp>
        </p:grpSp>
      </p:grpSp>
    </p:spTree>
    <p:extLst>
      <p:ext uri="{BB962C8B-B14F-4D97-AF65-F5344CB8AC3E}">
        <p14:creationId xmlns:p14="http://schemas.microsoft.com/office/powerpoint/2010/main" val="39090705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5" name="Rectangle: Rounded Corners 194">
            <a:extLst>
              <a:ext uri="{FF2B5EF4-FFF2-40B4-BE49-F238E27FC236}">
                <a16:creationId xmlns:a16="http://schemas.microsoft.com/office/drawing/2014/main" id="{C7F0B4AB-307D-19E8-46C1-56C97DF1EE50}"/>
              </a:ext>
            </a:extLst>
          </p:cNvPr>
          <p:cNvSpPr/>
          <p:nvPr/>
        </p:nvSpPr>
        <p:spPr bwMode="auto">
          <a:xfrm>
            <a:off x="3098102"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3" name="Group 192">
            <a:extLst>
              <a:ext uri="{FF2B5EF4-FFF2-40B4-BE49-F238E27FC236}">
                <a16:creationId xmlns:a16="http://schemas.microsoft.com/office/drawing/2014/main" id="{6CAF424B-DD30-BBA7-B829-9985D58AE958}"/>
              </a:ext>
            </a:extLst>
          </p:cNvPr>
          <p:cNvGrpSpPr/>
          <p:nvPr/>
        </p:nvGrpSpPr>
        <p:grpSpPr>
          <a:xfrm>
            <a:off x="41275" y="33336"/>
            <a:ext cx="2998788" cy="2041525"/>
            <a:chOff x="1747838" y="1784349"/>
            <a:chExt cx="2998788" cy="2041525"/>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747838" y="1784349"/>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5FEC8765-DEC1-B2E4-8EB8-F29891F6AA79}"/>
                </a:ext>
              </a:extLst>
            </p:cNvPr>
            <p:cNvSpPr/>
            <p:nvPr/>
          </p:nvSpPr>
          <p:spPr bwMode="auto">
            <a:xfrm>
              <a:off x="3001217" y="2006513"/>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F642BD95-8009-2A8F-0ED0-DA30006D3154}"/>
                </a:ext>
              </a:extLst>
            </p:cNvPr>
            <p:cNvCxnSpPr>
              <a:cxnSpLocks/>
            </p:cNvCxnSpPr>
            <p:nvPr/>
          </p:nvCxnSpPr>
          <p:spPr>
            <a:xfrm>
              <a:off x="2154121" y="2400551"/>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86" name="Group 85">
              <a:extLst>
                <a:ext uri="{FF2B5EF4-FFF2-40B4-BE49-F238E27FC236}">
                  <a16:creationId xmlns:a16="http://schemas.microsoft.com/office/drawing/2014/main" id="{B67E75EE-880A-A875-C1E2-BFA5DF59A084}"/>
                </a:ext>
              </a:extLst>
            </p:cNvPr>
            <p:cNvGrpSpPr/>
            <p:nvPr/>
          </p:nvGrpSpPr>
          <p:grpSpPr>
            <a:xfrm>
              <a:off x="1892173" y="2192395"/>
              <a:ext cx="327897" cy="265319"/>
              <a:chOff x="2083338" y="2680678"/>
              <a:chExt cx="327897" cy="265319"/>
            </a:xfrm>
          </p:grpSpPr>
          <p:grpSp>
            <p:nvGrpSpPr>
              <p:cNvPr id="85" name="Group 84">
                <a:extLst>
                  <a:ext uri="{FF2B5EF4-FFF2-40B4-BE49-F238E27FC236}">
                    <a16:creationId xmlns:a16="http://schemas.microsoft.com/office/drawing/2014/main" id="{B934FD1F-DBC9-1FE3-8684-595E71997497}"/>
                  </a:ext>
                </a:extLst>
              </p:cNvPr>
              <p:cNvGrpSpPr/>
              <p:nvPr/>
            </p:nvGrpSpPr>
            <p:grpSpPr>
              <a:xfrm>
                <a:off x="2314366" y="2704330"/>
                <a:ext cx="96869" cy="161829"/>
                <a:chOff x="2416868" y="2724825"/>
                <a:chExt cx="96869" cy="161829"/>
              </a:xfrm>
            </p:grpSpPr>
            <p:sp>
              <p:nvSpPr>
                <p:cNvPr id="78" name="Freeform: Shape 77">
                  <a:extLst>
                    <a:ext uri="{FF2B5EF4-FFF2-40B4-BE49-F238E27FC236}">
                      <a16:creationId xmlns:a16="http://schemas.microsoft.com/office/drawing/2014/main" id="{0C30D2A5-9181-2B50-DC31-65FD65979DD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79" name="Freeform: Shape 78">
                  <a:extLst>
                    <a:ext uri="{FF2B5EF4-FFF2-40B4-BE49-F238E27FC236}">
                      <a16:creationId xmlns:a16="http://schemas.microsoft.com/office/drawing/2014/main" id="{0B68FC61-17E0-B48C-80F4-6342377DCE5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80" name="Freeform: Shape 79">
                  <a:extLst>
                    <a:ext uri="{FF2B5EF4-FFF2-40B4-BE49-F238E27FC236}">
                      <a16:creationId xmlns:a16="http://schemas.microsoft.com/office/drawing/2014/main" id="{224198E0-1871-4750-8B56-C56CE774AB56}"/>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81" name="Freeform: Shape 80">
                  <a:extLst>
                    <a:ext uri="{FF2B5EF4-FFF2-40B4-BE49-F238E27FC236}">
                      <a16:creationId xmlns:a16="http://schemas.microsoft.com/office/drawing/2014/main" id="{ED062596-A350-4913-CD12-A1DEEFCC53F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73" name="Graphic 72">
                <a:extLst>
                  <a:ext uri="{FF2B5EF4-FFF2-40B4-BE49-F238E27FC236}">
                    <a16:creationId xmlns:a16="http://schemas.microsoft.com/office/drawing/2014/main" id="{74C49FE8-486F-D7D4-AF7F-D27D55C497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74" name="Graphic 73">
                <a:extLst>
                  <a:ext uri="{FF2B5EF4-FFF2-40B4-BE49-F238E27FC236}">
                    <a16:creationId xmlns:a16="http://schemas.microsoft.com/office/drawing/2014/main" id="{785F61D9-082F-CFED-6256-D7BF0E6529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87" name="Rectangle 86">
              <a:extLst>
                <a:ext uri="{FF2B5EF4-FFF2-40B4-BE49-F238E27FC236}">
                  <a16:creationId xmlns:a16="http://schemas.microsoft.com/office/drawing/2014/main" id="{3AE8FF44-6217-1D28-7CA4-5C0F6764A8AF}"/>
                </a:ext>
              </a:extLst>
            </p:cNvPr>
            <p:cNvSpPr/>
            <p:nvPr/>
          </p:nvSpPr>
          <p:spPr bwMode="auto">
            <a:xfrm>
              <a:off x="1896640" y="2418090"/>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pic>
          <p:nvPicPr>
            <p:cNvPr id="91" name="Graphic 90">
              <a:extLst>
                <a:ext uri="{FF2B5EF4-FFF2-40B4-BE49-F238E27FC236}">
                  <a16:creationId xmlns:a16="http://schemas.microsoft.com/office/drawing/2014/main" id="{E5CEAF6F-0312-713C-0AB7-258A697687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80635" y="2317255"/>
              <a:ext cx="161829" cy="161829"/>
            </a:xfrm>
            <a:prstGeom prst="rect">
              <a:avLst/>
            </a:prstGeom>
          </p:spPr>
        </p:pic>
        <p:pic>
          <p:nvPicPr>
            <p:cNvPr id="94" name="Picture 93" descr="A picture containing font, graphics, logo, graphic design&#10;&#10;Description automatically generated">
              <a:extLst>
                <a:ext uri="{FF2B5EF4-FFF2-40B4-BE49-F238E27FC236}">
                  <a16:creationId xmlns:a16="http://schemas.microsoft.com/office/drawing/2014/main" id="{4F394F57-7D6D-B26E-F20E-E81886AF78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6173" y="2569717"/>
              <a:ext cx="222511" cy="45719"/>
            </a:xfrm>
            <a:prstGeom prst="rect">
              <a:avLst/>
            </a:prstGeom>
          </p:spPr>
        </p:pic>
        <p:sp>
          <p:nvSpPr>
            <p:cNvPr id="95" name="Rectangle 94">
              <a:extLst>
                <a:ext uri="{FF2B5EF4-FFF2-40B4-BE49-F238E27FC236}">
                  <a16:creationId xmlns:a16="http://schemas.microsoft.com/office/drawing/2014/main" id="{7E2CACA8-CB55-9CCC-4C86-0B41AA324783}"/>
                </a:ext>
              </a:extLst>
            </p:cNvPr>
            <p:cNvSpPr/>
            <p:nvPr/>
          </p:nvSpPr>
          <p:spPr bwMode="auto">
            <a:xfrm>
              <a:off x="2220070" y="2456011"/>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cxnSp>
          <p:nvCxnSpPr>
            <p:cNvPr id="99" name="Connector: Elbow 98">
              <a:extLst>
                <a:ext uri="{FF2B5EF4-FFF2-40B4-BE49-F238E27FC236}">
                  <a16:creationId xmlns:a16="http://schemas.microsoft.com/office/drawing/2014/main" id="{623FF850-5FA5-F8B8-8BD5-FB9A9638BDE6}"/>
                </a:ext>
              </a:extLst>
            </p:cNvPr>
            <p:cNvCxnSpPr>
              <a:cxnSpLocks/>
              <a:stCxn id="91" idx="3"/>
              <a:endCxn id="97" idx="1"/>
            </p:cNvCxnSpPr>
            <p:nvPr/>
          </p:nvCxnSpPr>
          <p:spPr>
            <a:xfrm flipV="1">
              <a:off x="2642464" y="2144135"/>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3EEBD01-B313-CF12-B0CA-671E6859F67E}"/>
                </a:ext>
              </a:extLst>
            </p:cNvPr>
            <p:cNvGrpSpPr/>
            <p:nvPr/>
          </p:nvGrpSpPr>
          <p:grpSpPr>
            <a:xfrm>
              <a:off x="3096870" y="2038296"/>
              <a:ext cx="1146519" cy="208989"/>
              <a:chOff x="3096870" y="2038296"/>
              <a:chExt cx="1146519" cy="208989"/>
            </a:xfrm>
          </p:grpSpPr>
          <p:pic>
            <p:nvPicPr>
              <p:cNvPr id="97" name="Graphic 96">
                <a:extLst>
                  <a:ext uri="{FF2B5EF4-FFF2-40B4-BE49-F238E27FC236}">
                    <a16:creationId xmlns:a16="http://schemas.microsoft.com/office/drawing/2014/main" id="{6FA0C2F5-144A-B698-B09D-54F78C3358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103" name="Rectangle 102">
                <a:extLst>
                  <a:ext uri="{FF2B5EF4-FFF2-40B4-BE49-F238E27FC236}">
                    <a16:creationId xmlns:a16="http://schemas.microsoft.com/office/drawing/2014/main" id="{8EF52CAD-123C-1719-2555-DF7FB8CBEB95}"/>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104" name="Rectangle 103">
                <a:extLst>
                  <a:ext uri="{FF2B5EF4-FFF2-40B4-BE49-F238E27FC236}">
                    <a16:creationId xmlns:a16="http://schemas.microsoft.com/office/drawing/2014/main" id="{0A3FCC96-2F55-11FD-68B3-FD9906DE3DB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116" name="Graphic 115">
              <a:extLst>
                <a:ext uri="{FF2B5EF4-FFF2-40B4-BE49-F238E27FC236}">
                  <a16:creationId xmlns:a16="http://schemas.microsoft.com/office/drawing/2014/main" id="{889A2D0B-AF0E-3598-3C0E-C7836A1272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16599" y="2099188"/>
              <a:ext cx="106699" cy="106699"/>
            </a:xfrm>
            <a:prstGeom prst="rect">
              <a:avLst/>
            </a:prstGeom>
          </p:spPr>
        </p:pic>
        <p:sp>
          <p:nvSpPr>
            <p:cNvPr id="117" name="Rectangle 116">
              <a:extLst>
                <a:ext uri="{FF2B5EF4-FFF2-40B4-BE49-F238E27FC236}">
                  <a16:creationId xmlns:a16="http://schemas.microsoft.com/office/drawing/2014/main" id="{3DB93353-3A6B-A818-9FD4-E4A3E862D5F3}"/>
                </a:ext>
              </a:extLst>
            </p:cNvPr>
            <p:cNvSpPr/>
            <p:nvPr/>
          </p:nvSpPr>
          <p:spPr bwMode="auto">
            <a:xfrm>
              <a:off x="2666326" y="1984710"/>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123" name="Isosceles Triangle 122">
              <a:extLst>
                <a:ext uri="{FF2B5EF4-FFF2-40B4-BE49-F238E27FC236}">
                  <a16:creationId xmlns:a16="http://schemas.microsoft.com/office/drawing/2014/main" id="{10535A08-4AB0-2F88-8A10-1580EC9D9A46}"/>
                </a:ext>
              </a:extLst>
            </p:cNvPr>
            <p:cNvSpPr/>
            <p:nvPr/>
          </p:nvSpPr>
          <p:spPr bwMode="auto">
            <a:xfrm>
              <a:off x="3061168" y="2377265"/>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CE126A7-D964-AE04-B1A6-1818A9943B63}"/>
                </a:ext>
              </a:extLst>
            </p:cNvPr>
            <p:cNvSpPr/>
            <p:nvPr/>
          </p:nvSpPr>
          <p:spPr bwMode="auto">
            <a:xfrm>
              <a:off x="3061168" y="2511754"/>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AFBF68BB-84D7-AFCA-3E79-2D27CEA8F07D}"/>
                </a:ext>
              </a:extLst>
            </p:cNvPr>
            <p:cNvGrpSpPr/>
            <p:nvPr/>
          </p:nvGrpSpPr>
          <p:grpSpPr>
            <a:xfrm>
              <a:off x="3135981" y="2254493"/>
              <a:ext cx="1265367" cy="208989"/>
              <a:chOff x="3124076" y="2254493"/>
              <a:chExt cx="1265367" cy="208989"/>
            </a:xfrm>
          </p:grpSpPr>
          <p:grpSp>
            <p:nvGrpSpPr>
              <p:cNvPr id="107" name="Group 106">
                <a:extLst>
                  <a:ext uri="{FF2B5EF4-FFF2-40B4-BE49-F238E27FC236}">
                    <a16:creationId xmlns:a16="http://schemas.microsoft.com/office/drawing/2014/main" id="{FC31103B-CC6A-6873-2390-B92E257DFDA7}"/>
                  </a:ext>
                </a:extLst>
              </p:cNvPr>
              <p:cNvGrpSpPr/>
              <p:nvPr/>
            </p:nvGrpSpPr>
            <p:grpSpPr>
              <a:xfrm>
                <a:off x="3159082" y="2254493"/>
                <a:ext cx="1230361" cy="208989"/>
                <a:chOff x="3154908" y="2038296"/>
                <a:chExt cx="1230361" cy="208989"/>
              </a:xfrm>
            </p:grpSpPr>
            <p:sp>
              <p:nvSpPr>
                <p:cNvPr id="109" name="Rectangle 108">
                  <a:extLst>
                    <a:ext uri="{FF2B5EF4-FFF2-40B4-BE49-F238E27FC236}">
                      <a16:creationId xmlns:a16="http://schemas.microsoft.com/office/drawing/2014/main" id="{C5339581-CF6D-893D-2B99-1509E1E9287C}"/>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110" name="Rectangle 109">
                  <a:extLst>
                    <a:ext uri="{FF2B5EF4-FFF2-40B4-BE49-F238E27FC236}">
                      <a16:creationId xmlns:a16="http://schemas.microsoft.com/office/drawing/2014/main" id="{0DE21A9A-12A3-9DE8-0AF6-46F2517F543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113" name="Graphic 112">
                <a:extLst>
                  <a:ext uri="{FF2B5EF4-FFF2-40B4-BE49-F238E27FC236}">
                    <a16:creationId xmlns:a16="http://schemas.microsoft.com/office/drawing/2014/main" id="{8D6830CD-F282-08C0-4729-D68C554863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118" name="Straight Arrow Connector 117">
              <a:extLst>
                <a:ext uri="{FF2B5EF4-FFF2-40B4-BE49-F238E27FC236}">
                  <a16:creationId xmlns:a16="http://schemas.microsoft.com/office/drawing/2014/main" id="{68102409-BFA8-DDD0-8D1D-10EDE735D8E8}"/>
                </a:ext>
              </a:extLst>
            </p:cNvPr>
            <p:cNvCxnSpPr>
              <a:cxnSpLocks/>
            </p:cNvCxnSpPr>
            <p:nvPr/>
          </p:nvCxnSpPr>
          <p:spPr>
            <a:xfrm>
              <a:off x="3216944" y="2147093"/>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126" name="Graphic 125">
              <a:extLst>
                <a:ext uri="{FF2B5EF4-FFF2-40B4-BE49-F238E27FC236}">
                  <a16:creationId xmlns:a16="http://schemas.microsoft.com/office/drawing/2014/main" id="{826AB090-9A1B-BE93-ED1E-DC4852797B9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62312" y="2540100"/>
              <a:ext cx="128016" cy="128016"/>
            </a:xfrm>
            <a:prstGeom prst="rect">
              <a:avLst/>
            </a:prstGeom>
          </p:spPr>
        </p:pic>
        <p:sp>
          <p:nvSpPr>
            <p:cNvPr id="128" name="Rectangle 127">
              <a:extLst>
                <a:ext uri="{FF2B5EF4-FFF2-40B4-BE49-F238E27FC236}">
                  <a16:creationId xmlns:a16="http://schemas.microsoft.com/office/drawing/2014/main" id="{B9F218C6-D044-333C-8B70-6DEB91A65182}"/>
                </a:ext>
              </a:extLst>
            </p:cNvPr>
            <p:cNvSpPr/>
            <p:nvPr/>
          </p:nvSpPr>
          <p:spPr bwMode="auto">
            <a:xfrm>
              <a:off x="3270055" y="2491983"/>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129" name="Rectangle 128">
              <a:extLst>
                <a:ext uri="{FF2B5EF4-FFF2-40B4-BE49-F238E27FC236}">
                  <a16:creationId xmlns:a16="http://schemas.microsoft.com/office/drawing/2014/main" id="{FB17F59D-30A3-4757-94E4-29146A87BECB}"/>
                </a:ext>
              </a:extLst>
            </p:cNvPr>
            <p:cNvSpPr/>
            <p:nvPr/>
          </p:nvSpPr>
          <p:spPr bwMode="auto">
            <a:xfrm>
              <a:off x="3271452" y="2552875"/>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130" name="Graphic 129">
              <a:extLst>
                <a:ext uri="{FF2B5EF4-FFF2-40B4-BE49-F238E27FC236}">
                  <a16:creationId xmlns:a16="http://schemas.microsoft.com/office/drawing/2014/main" id="{BA31FB93-8F54-F6EE-7DAF-D9A93E77F9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80928" y="2670400"/>
              <a:ext cx="90973" cy="90973"/>
            </a:xfrm>
            <a:prstGeom prst="rect">
              <a:avLst/>
            </a:prstGeom>
            <a:effectLst/>
          </p:spPr>
        </p:pic>
        <p:pic>
          <p:nvPicPr>
            <p:cNvPr id="133" name="Picture 132" descr="A person with a beard&#10;&#10;Description automatically generated with medium confidence">
              <a:extLst>
                <a:ext uri="{FF2B5EF4-FFF2-40B4-BE49-F238E27FC236}">
                  <a16:creationId xmlns:a16="http://schemas.microsoft.com/office/drawing/2014/main" id="{D56E8126-8C86-91FD-02E6-EF78FA6616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83652" y="3275796"/>
              <a:ext cx="200238" cy="200238"/>
            </a:xfrm>
            <a:prstGeom prst="ellipse">
              <a:avLst/>
            </a:prstGeom>
            <a:ln>
              <a:gradFill>
                <a:gsLst>
                  <a:gs pos="0">
                    <a:schemeClr val="tx1"/>
                  </a:gs>
                  <a:gs pos="100000">
                    <a:schemeClr val="tx1">
                      <a:lumMod val="75000"/>
                    </a:schemeClr>
                  </a:gs>
                </a:gsLst>
                <a:lin ang="5400000" scaled="1"/>
              </a:gradFill>
            </a:ln>
          </p:spPr>
        </p:pic>
        <p:sp>
          <p:nvSpPr>
            <p:cNvPr id="134" name="Rectangle 133">
              <a:extLst>
                <a:ext uri="{FF2B5EF4-FFF2-40B4-BE49-F238E27FC236}">
                  <a16:creationId xmlns:a16="http://schemas.microsoft.com/office/drawing/2014/main" id="{05CDA293-CE79-F818-0859-9F66AD93798F}"/>
                </a:ext>
              </a:extLst>
            </p:cNvPr>
            <p:cNvSpPr/>
            <p:nvPr/>
          </p:nvSpPr>
          <p:spPr bwMode="auto">
            <a:xfrm>
              <a:off x="1892452" y="3468136"/>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136" name="Graphic 135">
              <a:extLst>
                <a:ext uri="{FF2B5EF4-FFF2-40B4-BE49-F238E27FC236}">
                  <a16:creationId xmlns:a16="http://schemas.microsoft.com/office/drawing/2014/main" id="{3E0C2075-CF9F-41FA-7D61-0DC975B6D38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07944" y="3302121"/>
              <a:ext cx="147588" cy="147588"/>
            </a:xfrm>
            <a:prstGeom prst="rect">
              <a:avLst/>
            </a:prstGeom>
          </p:spPr>
        </p:pic>
        <p:sp>
          <p:nvSpPr>
            <p:cNvPr id="137" name="Rectangle 136">
              <a:extLst>
                <a:ext uri="{FF2B5EF4-FFF2-40B4-BE49-F238E27FC236}">
                  <a16:creationId xmlns:a16="http://schemas.microsoft.com/office/drawing/2014/main" id="{CFA1E589-A18F-5490-33D8-87599FF0F31E}"/>
                </a:ext>
              </a:extLst>
            </p:cNvPr>
            <p:cNvSpPr/>
            <p:nvPr/>
          </p:nvSpPr>
          <p:spPr bwMode="auto">
            <a:xfrm>
              <a:off x="2100161" y="3469531"/>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138" name="Straight Arrow Connector 137">
              <a:extLst>
                <a:ext uri="{FF2B5EF4-FFF2-40B4-BE49-F238E27FC236}">
                  <a16:creationId xmlns:a16="http://schemas.microsoft.com/office/drawing/2014/main" id="{18789096-D42B-BB75-F88C-73CD57CC3177}"/>
                </a:ext>
              </a:extLst>
            </p:cNvPr>
            <p:cNvCxnSpPr>
              <a:cxnSpLocks/>
            </p:cNvCxnSpPr>
            <p:nvPr/>
          </p:nvCxnSpPr>
          <p:spPr>
            <a:xfrm>
              <a:off x="2154121" y="3375915"/>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139" name="Rectangle 138">
              <a:extLst>
                <a:ext uri="{FF2B5EF4-FFF2-40B4-BE49-F238E27FC236}">
                  <a16:creationId xmlns:a16="http://schemas.microsoft.com/office/drawing/2014/main" id="{12BC7CD0-6FC7-1CB0-4EE1-3D0E11BC4A4D}"/>
                </a:ext>
              </a:extLst>
            </p:cNvPr>
            <p:cNvSpPr/>
            <p:nvPr/>
          </p:nvSpPr>
          <p:spPr bwMode="auto">
            <a:xfrm>
              <a:off x="3001605" y="2843908"/>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41" name="Picture 140" descr="A picture containing circle, graphics, symbol, font&#10;&#10;Description automatically generated">
              <a:extLst>
                <a:ext uri="{FF2B5EF4-FFF2-40B4-BE49-F238E27FC236}">
                  <a16:creationId xmlns:a16="http://schemas.microsoft.com/office/drawing/2014/main" id="{E90BB153-07B7-18E1-FD64-8DE2D47DB59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61169" y="2923330"/>
              <a:ext cx="155776" cy="155776"/>
            </a:xfrm>
            <a:prstGeom prst="rect">
              <a:avLst/>
            </a:prstGeom>
          </p:spPr>
        </p:pic>
        <p:cxnSp>
          <p:nvCxnSpPr>
            <p:cNvPr id="142" name="Connector: Elbow 141">
              <a:extLst>
                <a:ext uri="{FF2B5EF4-FFF2-40B4-BE49-F238E27FC236}">
                  <a16:creationId xmlns:a16="http://schemas.microsoft.com/office/drawing/2014/main" id="{2E0B80AE-7A1C-6F25-AB7E-D487C11BF32E}"/>
                </a:ext>
              </a:extLst>
            </p:cNvPr>
            <p:cNvCxnSpPr>
              <a:cxnSpLocks/>
              <a:endCxn id="141" idx="1"/>
            </p:cNvCxnSpPr>
            <p:nvPr/>
          </p:nvCxnSpPr>
          <p:spPr>
            <a:xfrm flipV="1">
              <a:off x="2661187" y="3001218"/>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3570B64E-40E2-082F-3086-B2C46150F46E}"/>
                </a:ext>
              </a:extLst>
            </p:cNvPr>
            <p:cNvGrpSpPr/>
            <p:nvPr/>
          </p:nvGrpSpPr>
          <p:grpSpPr>
            <a:xfrm>
              <a:off x="3096870" y="2886033"/>
              <a:ext cx="1230361" cy="208989"/>
              <a:chOff x="3154908" y="2038296"/>
              <a:chExt cx="1230361" cy="208989"/>
            </a:xfrm>
          </p:grpSpPr>
          <p:sp>
            <p:nvSpPr>
              <p:cNvPr id="146" name="Rectangle 145">
                <a:extLst>
                  <a:ext uri="{FF2B5EF4-FFF2-40B4-BE49-F238E27FC236}">
                    <a16:creationId xmlns:a16="http://schemas.microsoft.com/office/drawing/2014/main" id="{70AC1513-0164-A11D-3DE1-944AC87BF32B}"/>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147" name="Rectangle 146">
                <a:extLst>
                  <a:ext uri="{FF2B5EF4-FFF2-40B4-BE49-F238E27FC236}">
                    <a16:creationId xmlns:a16="http://schemas.microsoft.com/office/drawing/2014/main" id="{6C0C37A4-362C-1208-3EA6-1EE57FEBDE73}"/>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160" name="Rectangle 159">
              <a:extLst>
                <a:ext uri="{FF2B5EF4-FFF2-40B4-BE49-F238E27FC236}">
                  <a16:creationId xmlns:a16="http://schemas.microsoft.com/office/drawing/2014/main" id="{00479BA7-AB2F-F51B-B150-088684296168}"/>
                </a:ext>
              </a:extLst>
            </p:cNvPr>
            <p:cNvSpPr/>
            <p:nvPr/>
          </p:nvSpPr>
          <p:spPr bwMode="auto">
            <a:xfrm>
              <a:off x="3095473" y="3067258"/>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161" name="Rectangle 160">
              <a:extLst>
                <a:ext uri="{FF2B5EF4-FFF2-40B4-BE49-F238E27FC236}">
                  <a16:creationId xmlns:a16="http://schemas.microsoft.com/office/drawing/2014/main" id="{7314157F-F19F-AC3E-4F64-99BE7EE93115}"/>
                </a:ext>
              </a:extLst>
            </p:cNvPr>
            <p:cNvSpPr/>
            <p:nvPr/>
          </p:nvSpPr>
          <p:spPr bwMode="auto">
            <a:xfrm>
              <a:off x="3096870" y="3128150"/>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165" name="Picture 164" descr="A purple circle with white letters&#10;&#10;Description automatically generated with low confidence">
              <a:extLst>
                <a:ext uri="{FF2B5EF4-FFF2-40B4-BE49-F238E27FC236}">
                  <a16:creationId xmlns:a16="http://schemas.microsoft.com/office/drawing/2014/main" id="{BF7F7236-0050-BEB1-D156-8D4CB4D122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01145" y="3118617"/>
              <a:ext cx="113293" cy="113293"/>
            </a:xfrm>
            <a:prstGeom prst="ellipse">
              <a:avLst/>
            </a:prstGeom>
          </p:spPr>
        </p:pic>
        <p:sp>
          <p:nvSpPr>
            <p:cNvPr id="167" name="Rectangle 166">
              <a:extLst>
                <a:ext uri="{FF2B5EF4-FFF2-40B4-BE49-F238E27FC236}">
                  <a16:creationId xmlns:a16="http://schemas.microsoft.com/office/drawing/2014/main" id="{F9A8446B-140B-5D93-953E-E958EC240E1C}"/>
                </a:ext>
              </a:extLst>
            </p:cNvPr>
            <p:cNvSpPr/>
            <p:nvPr/>
          </p:nvSpPr>
          <p:spPr bwMode="auto">
            <a:xfrm>
              <a:off x="3095473" y="3214904"/>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168" name="Rectangle 167">
              <a:extLst>
                <a:ext uri="{FF2B5EF4-FFF2-40B4-BE49-F238E27FC236}">
                  <a16:creationId xmlns:a16="http://schemas.microsoft.com/office/drawing/2014/main" id="{A8075D09-8439-8EFB-AA8D-39FCB638FB70}"/>
                </a:ext>
              </a:extLst>
            </p:cNvPr>
            <p:cNvSpPr/>
            <p:nvPr/>
          </p:nvSpPr>
          <p:spPr bwMode="auto">
            <a:xfrm>
              <a:off x="3096870" y="3275796"/>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170" name="Graphic 169">
              <a:extLst>
                <a:ext uri="{FF2B5EF4-FFF2-40B4-BE49-F238E27FC236}">
                  <a16:creationId xmlns:a16="http://schemas.microsoft.com/office/drawing/2014/main" id="{BF80383E-B6BC-CED8-3DE4-04D10B9392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06827" y="3269081"/>
              <a:ext cx="110969" cy="110969"/>
            </a:xfrm>
            <a:prstGeom prst="rect">
              <a:avLst/>
            </a:prstGeom>
          </p:spPr>
        </p:pic>
        <p:sp>
          <p:nvSpPr>
            <p:cNvPr id="171" name="Rectangle 170">
              <a:extLst>
                <a:ext uri="{FF2B5EF4-FFF2-40B4-BE49-F238E27FC236}">
                  <a16:creationId xmlns:a16="http://schemas.microsoft.com/office/drawing/2014/main" id="{1037391A-9BEF-67BD-8594-DC111A8FFEC4}"/>
                </a:ext>
              </a:extLst>
            </p:cNvPr>
            <p:cNvSpPr/>
            <p:nvPr/>
          </p:nvSpPr>
          <p:spPr bwMode="auto">
            <a:xfrm>
              <a:off x="3095473" y="3366614"/>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172" name="Rectangle 171">
              <a:extLst>
                <a:ext uri="{FF2B5EF4-FFF2-40B4-BE49-F238E27FC236}">
                  <a16:creationId xmlns:a16="http://schemas.microsoft.com/office/drawing/2014/main" id="{657415C3-52DE-D07C-3452-17FD43AEBB9B}"/>
                </a:ext>
              </a:extLst>
            </p:cNvPr>
            <p:cNvSpPr/>
            <p:nvPr/>
          </p:nvSpPr>
          <p:spPr bwMode="auto">
            <a:xfrm>
              <a:off x="3096869" y="3427506"/>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173" name="Graphic 172">
              <a:extLst>
                <a:ext uri="{FF2B5EF4-FFF2-40B4-BE49-F238E27FC236}">
                  <a16:creationId xmlns:a16="http://schemas.microsoft.com/office/drawing/2014/main" id="{28A805B8-FD6C-BEF8-241B-DCE74C12C9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6252" y="3386580"/>
              <a:ext cx="161764" cy="161764"/>
            </a:xfrm>
            <a:prstGeom prst="rect">
              <a:avLst/>
            </a:prstGeom>
          </p:spPr>
        </p:pic>
        <p:cxnSp>
          <p:nvCxnSpPr>
            <p:cNvPr id="174" name="Connector: Elbow 173">
              <a:extLst>
                <a:ext uri="{FF2B5EF4-FFF2-40B4-BE49-F238E27FC236}">
                  <a16:creationId xmlns:a16="http://schemas.microsoft.com/office/drawing/2014/main" id="{E42743E5-CD64-A9AF-0EED-2251FAAFC63A}"/>
                </a:ext>
              </a:extLst>
            </p:cNvPr>
            <p:cNvCxnSpPr>
              <a:cxnSpLocks/>
              <a:stCxn id="139" idx="3"/>
              <a:endCxn id="98" idx="3"/>
            </p:cNvCxnSpPr>
            <p:nvPr/>
          </p:nvCxnSpPr>
          <p:spPr>
            <a:xfrm flipH="1" flipV="1">
              <a:off x="4295775" y="2398020"/>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777A96A6-5629-0AC2-0525-B677B6E90E52}"/>
                </a:ext>
              </a:extLst>
            </p:cNvPr>
            <p:cNvSpPr/>
            <p:nvPr/>
          </p:nvSpPr>
          <p:spPr bwMode="auto">
            <a:xfrm>
              <a:off x="4171149" y="2736013"/>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191" name="Picture 190" descr="A purple cat in a circle&#10;&#10;Description automatically generated with medium confidence">
              <a:extLst>
                <a:ext uri="{FF2B5EF4-FFF2-40B4-BE49-F238E27FC236}">
                  <a16:creationId xmlns:a16="http://schemas.microsoft.com/office/drawing/2014/main" id="{F2303F1F-67EF-38A0-EB30-E17E23806CF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188866" y="3511908"/>
              <a:ext cx="106909" cy="106909"/>
            </a:xfrm>
            <a:prstGeom prst="rect">
              <a:avLst/>
            </a:prstGeom>
          </p:spPr>
        </p:pic>
      </p:grpSp>
      <p:sp>
        <p:nvSpPr>
          <p:cNvPr id="196" name="Rectangle 195">
            <a:extLst>
              <a:ext uri="{FF2B5EF4-FFF2-40B4-BE49-F238E27FC236}">
                <a16:creationId xmlns:a16="http://schemas.microsoft.com/office/drawing/2014/main" id="{99670A08-1253-0C87-9BDC-DA3BE4F4CB52}"/>
              </a:ext>
            </a:extLst>
          </p:cNvPr>
          <p:cNvSpPr/>
          <p:nvPr/>
        </p:nvSpPr>
        <p:spPr bwMode="auto">
          <a:xfrm>
            <a:off x="4351481"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197" name="Straight Arrow Connector 196">
            <a:extLst>
              <a:ext uri="{FF2B5EF4-FFF2-40B4-BE49-F238E27FC236}">
                <a16:creationId xmlns:a16="http://schemas.microsoft.com/office/drawing/2014/main" id="{162B3F1E-9206-52D4-C3B5-657598D7DCF2}"/>
              </a:ext>
            </a:extLst>
          </p:cNvPr>
          <p:cNvCxnSpPr>
            <a:cxnSpLocks/>
          </p:cNvCxnSpPr>
          <p:nvPr/>
        </p:nvCxnSpPr>
        <p:spPr>
          <a:xfrm>
            <a:off x="3504385"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198" name="Group 197">
            <a:extLst>
              <a:ext uri="{FF2B5EF4-FFF2-40B4-BE49-F238E27FC236}">
                <a16:creationId xmlns:a16="http://schemas.microsoft.com/office/drawing/2014/main" id="{84F767F8-8D90-E603-F804-CF5A7121D998}"/>
              </a:ext>
            </a:extLst>
          </p:cNvPr>
          <p:cNvGrpSpPr/>
          <p:nvPr/>
        </p:nvGrpSpPr>
        <p:grpSpPr>
          <a:xfrm>
            <a:off x="3242437" y="446898"/>
            <a:ext cx="327897" cy="265319"/>
            <a:chOff x="2083338" y="2680678"/>
            <a:chExt cx="327897" cy="265319"/>
          </a:xfrm>
        </p:grpSpPr>
        <p:grpSp>
          <p:nvGrpSpPr>
            <p:cNvPr id="245" name="Group 244">
              <a:extLst>
                <a:ext uri="{FF2B5EF4-FFF2-40B4-BE49-F238E27FC236}">
                  <a16:creationId xmlns:a16="http://schemas.microsoft.com/office/drawing/2014/main" id="{C617FE1E-F964-8F4F-40AF-AE68A54C82C2}"/>
                </a:ext>
              </a:extLst>
            </p:cNvPr>
            <p:cNvGrpSpPr/>
            <p:nvPr/>
          </p:nvGrpSpPr>
          <p:grpSpPr>
            <a:xfrm>
              <a:off x="2314366" y="2704330"/>
              <a:ext cx="96869" cy="161829"/>
              <a:chOff x="2416868" y="2724825"/>
              <a:chExt cx="96869" cy="161829"/>
            </a:xfrm>
          </p:grpSpPr>
          <p:sp>
            <p:nvSpPr>
              <p:cNvPr id="248" name="Freeform: Shape 247">
                <a:extLst>
                  <a:ext uri="{FF2B5EF4-FFF2-40B4-BE49-F238E27FC236}">
                    <a16:creationId xmlns:a16="http://schemas.microsoft.com/office/drawing/2014/main" id="{BD72B49F-CE30-1570-FBB8-05958CBB13F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49" name="Freeform: Shape 248">
                <a:extLst>
                  <a:ext uri="{FF2B5EF4-FFF2-40B4-BE49-F238E27FC236}">
                    <a16:creationId xmlns:a16="http://schemas.microsoft.com/office/drawing/2014/main" id="{41869AB6-BD5A-4375-1E37-1A99432B09C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50" name="Freeform: Shape 249">
                <a:extLst>
                  <a:ext uri="{FF2B5EF4-FFF2-40B4-BE49-F238E27FC236}">
                    <a16:creationId xmlns:a16="http://schemas.microsoft.com/office/drawing/2014/main" id="{CD63E029-A7F1-D0DB-88E8-D26C3892448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51" name="Freeform: Shape 250">
                <a:extLst>
                  <a:ext uri="{FF2B5EF4-FFF2-40B4-BE49-F238E27FC236}">
                    <a16:creationId xmlns:a16="http://schemas.microsoft.com/office/drawing/2014/main" id="{4EC806A0-2ED4-D564-1F21-7DD82B5BCD3B}"/>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46" name="Graphic 245">
              <a:extLst>
                <a:ext uri="{FF2B5EF4-FFF2-40B4-BE49-F238E27FC236}">
                  <a16:creationId xmlns:a16="http://schemas.microsoft.com/office/drawing/2014/main" id="{90D0ABD3-FFBB-D71F-227B-348C603BA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47" name="Graphic 246">
              <a:extLst>
                <a:ext uri="{FF2B5EF4-FFF2-40B4-BE49-F238E27FC236}">
                  <a16:creationId xmlns:a16="http://schemas.microsoft.com/office/drawing/2014/main" id="{3D4E68A5-1247-C8A4-5DE8-84F1E315B1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199" name="Rectangle 198">
            <a:extLst>
              <a:ext uri="{FF2B5EF4-FFF2-40B4-BE49-F238E27FC236}">
                <a16:creationId xmlns:a16="http://schemas.microsoft.com/office/drawing/2014/main" id="{EDC82A22-2BE1-182D-8AAE-65B688C6F3D0}"/>
              </a:ext>
            </a:extLst>
          </p:cNvPr>
          <p:cNvSpPr/>
          <p:nvPr/>
        </p:nvSpPr>
        <p:spPr bwMode="auto">
          <a:xfrm>
            <a:off x="3246904"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03" name="Connector: Elbow 202">
            <a:extLst>
              <a:ext uri="{FF2B5EF4-FFF2-40B4-BE49-F238E27FC236}">
                <a16:creationId xmlns:a16="http://schemas.microsoft.com/office/drawing/2014/main" id="{24988601-FFD6-E556-7D55-7F28B6792474}"/>
              </a:ext>
            </a:extLst>
          </p:cNvPr>
          <p:cNvCxnSpPr>
            <a:cxnSpLocks/>
            <a:stCxn id="200" idx="3"/>
            <a:endCxn id="242" idx="1"/>
          </p:cNvCxnSpPr>
          <p:nvPr/>
        </p:nvCxnSpPr>
        <p:spPr>
          <a:xfrm flipV="1">
            <a:off x="3992728"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6C4C5B2-B7DA-9E12-7D7B-20CE80C7A435}"/>
              </a:ext>
            </a:extLst>
          </p:cNvPr>
          <p:cNvGrpSpPr/>
          <p:nvPr/>
        </p:nvGrpSpPr>
        <p:grpSpPr>
          <a:xfrm>
            <a:off x="4447134" y="292799"/>
            <a:ext cx="1146519" cy="208989"/>
            <a:chOff x="3096870" y="2038296"/>
            <a:chExt cx="1146519" cy="208989"/>
          </a:xfrm>
        </p:grpSpPr>
        <p:pic>
          <p:nvPicPr>
            <p:cNvPr id="242" name="Graphic 241">
              <a:extLst>
                <a:ext uri="{FF2B5EF4-FFF2-40B4-BE49-F238E27FC236}">
                  <a16:creationId xmlns:a16="http://schemas.microsoft.com/office/drawing/2014/main" id="{1FE6F3F9-3C48-A9A5-1020-1B90889CE0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43" name="Rectangle 242">
              <a:extLst>
                <a:ext uri="{FF2B5EF4-FFF2-40B4-BE49-F238E27FC236}">
                  <a16:creationId xmlns:a16="http://schemas.microsoft.com/office/drawing/2014/main" id="{BC639D85-CE52-3F42-23A0-4243B4F24CAD}"/>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44" name="Rectangle 243">
              <a:extLst>
                <a:ext uri="{FF2B5EF4-FFF2-40B4-BE49-F238E27FC236}">
                  <a16:creationId xmlns:a16="http://schemas.microsoft.com/office/drawing/2014/main" id="{03DFF823-3A41-CC86-7D5D-9EA56C0C1A24}"/>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05" name="Graphic 204">
            <a:extLst>
              <a:ext uri="{FF2B5EF4-FFF2-40B4-BE49-F238E27FC236}">
                <a16:creationId xmlns:a16="http://schemas.microsoft.com/office/drawing/2014/main" id="{D37BBEE9-A4CE-A455-B362-A43C252407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66863" y="353691"/>
            <a:ext cx="106699" cy="106699"/>
          </a:xfrm>
          <a:prstGeom prst="rect">
            <a:avLst/>
          </a:prstGeom>
        </p:spPr>
      </p:pic>
      <p:sp>
        <p:nvSpPr>
          <p:cNvPr id="206" name="Rectangle 205">
            <a:extLst>
              <a:ext uri="{FF2B5EF4-FFF2-40B4-BE49-F238E27FC236}">
                <a16:creationId xmlns:a16="http://schemas.microsoft.com/office/drawing/2014/main" id="{CCF27470-27A3-01F3-4827-D867F120DC4D}"/>
              </a:ext>
            </a:extLst>
          </p:cNvPr>
          <p:cNvSpPr/>
          <p:nvPr/>
        </p:nvSpPr>
        <p:spPr bwMode="auto">
          <a:xfrm>
            <a:off x="4016590"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207" name="Isosceles Triangle 206">
            <a:extLst>
              <a:ext uri="{FF2B5EF4-FFF2-40B4-BE49-F238E27FC236}">
                <a16:creationId xmlns:a16="http://schemas.microsoft.com/office/drawing/2014/main" id="{0A8EB28F-64A4-B72E-0188-DF2903F84F4C}"/>
              </a:ext>
            </a:extLst>
          </p:cNvPr>
          <p:cNvSpPr/>
          <p:nvPr/>
        </p:nvSpPr>
        <p:spPr bwMode="auto">
          <a:xfrm>
            <a:off x="4411432"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66BBB812-2271-EB22-95AB-20008202F5E9}"/>
              </a:ext>
            </a:extLst>
          </p:cNvPr>
          <p:cNvSpPr/>
          <p:nvPr/>
        </p:nvSpPr>
        <p:spPr bwMode="auto">
          <a:xfrm>
            <a:off x="4411432"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026D43E7-911A-C81A-4D09-E5E39A0BD0FC}"/>
              </a:ext>
            </a:extLst>
          </p:cNvPr>
          <p:cNvGrpSpPr/>
          <p:nvPr/>
        </p:nvGrpSpPr>
        <p:grpSpPr>
          <a:xfrm>
            <a:off x="4486245" y="508996"/>
            <a:ext cx="1265367" cy="208989"/>
            <a:chOff x="3124076" y="2254493"/>
            <a:chExt cx="1265367" cy="208989"/>
          </a:xfrm>
        </p:grpSpPr>
        <p:grpSp>
          <p:nvGrpSpPr>
            <p:cNvPr id="238" name="Group 237">
              <a:extLst>
                <a:ext uri="{FF2B5EF4-FFF2-40B4-BE49-F238E27FC236}">
                  <a16:creationId xmlns:a16="http://schemas.microsoft.com/office/drawing/2014/main" id="{F9C470AA-E26C-1E9A-3816-0D861017FB1F}"/>
                </a:ext>
              </a:extLst>
            </p:cNvPr>
            <p:cNvGrpSpPr/>
            <p:nvPr/>
          </p:nvGrpSpPr>
          <p:grpSpPr>
            <a:xfrm>
              <a:off x="3159082" y="2254493"/>
              <a:ext cx="1230361" cy="208989"/>
              <a:chOff x="3154908" y="2038296"/>
              <a:chExt cx="1230361" cy="208989"/>
            </a:xfrm>
          </p:grpSpPr>
          <p:sp>
            <p:nvSpPr>
              <p:cNvPr id="240" name="Rectangle 239">
                <a:extLst>
                  <a:ext uri="{FF2B5EF4-FFF2-40B4-BE49-F238E27FC236}">
                    <a16:creationId xmlns:a16="http://schemas.microsoft.com/office/drawing/2014/main" id="{34490597-DA45-842F-CEDB-CD8AB54FEFDE}"/>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41" name="Rectangle 240">
                <a:extLst>
                  <a:ext uri="{FF2B5EF4-FFF2-40B4-BE49-F238E27FC236}">
                    <a16:creationId xmlns:a16="http://schemas.microsoft.com/office/drawing/2014/main" id="{DA28F17C-860C-5890-0069-04BC612203A9}"/>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39" name="Graphic 238">
              <a:extLst>
                <a:ext uri="{FF2B5EF4-FFF2-40B4-BE49-F238E27FC236}">
                  <a16:creationId xmlns:a16="http://schemas.microsoft.com/office/drawing/2014/main" id="{F6E36161-2B08-E1CB-3237-AB35842493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10" name="Straight Arrow Connector 209">
            <a:extLst>
              <a:ext uri="{FF2B5EF4-FFF2-40B4-BE49-F238E27FC236}">
                <a16:creationId xmlns:a16="http://schemas.microsoft.com/office/drawing/2014/main" id="{1219D792-3320-41DD-98E6-1FC58654D193}"/>
              </a:ext>
            </a:extLst>
          </p:cNvPr>
          <p:cNvCxnSpPr>
            <a:cxnSpLocks/>
          </p:cNvCxnSpPr>
          <p:nvPr/>
        </p:nvCxnSpPr>
        <p:spPr>
          <a:xfrm>
            <a:off x="4567208"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11" name="Graphic 210">
            <a:extLst>
              <a:ext uri="{FF2B5EF4-FFF2-40B4-BE49-F238E27FC236}">
                <a16:creationId xmlns:a16="http://schemas.microsoft.com/office/drawing/2014/main" id="{938CC3E0-6345-1027-35D6-4F891FFA91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12576" y="794603"/>
            <a:ext cx="128016" cy="128016"/>
          </a:xfrm>
          <a:prstGeom prst="rect">
            <a:avLst/>
          </a:prstGeom>
        </p:spPr>
      </p:pic>
      <p:sp>
        <p:nvSpPr>
          <p:cNvPr id="212" name="Rectangle 211">
            <a:extLst>
              <a:ext uri="{FF2B5EF4-FFF2-40B4-BE49-F238E27FC236}">
                <a16:creationId xmlns:a16="http://schemas.microsoft.com/office/drawing/2014/main" id="{1A2DBB0F-579F-A712-917C-15FEE6994699}"/>
              </a:ext>
            </a:extLst>
          </p:cNvPr>
          <p:cNvSpPr/>
          <p:nvPr/>
        </p:nvSpPr>
        <p:spPr bwMode="auto">
          <a:xfrm>
            <a:off x="4620319"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13" name="Rectangle 212">
            <a:extLst>
              <a:ext uri="{FF2B5EF4-FFF2-40B4-BE49-F238E27FC236}">
                <a16:creationId xmlns:a16="http://schemas.microsoft.com/office/drawing/2014/main" id="{E4971222-D690-BC1F-8470-55BE99B6228B}"/>
              </a:ext>
            </a:extLst>
          </p:cNvPr>
          <p:cNvSpPr/>
          <p:nvPr/>
        </p:nvSpPr>
        <p:spPr bwMode="auto">
          <a:xfrm>
            <a:off x="4621716"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14" name="Graphic 213">
            <a:extLst>
              <a:ext uri="{FF2B5EF4-FFF2-40B4-BE49-F238E27FC236}">
                <a16:creationId xmlns:a16="http://schemas.microsoft.com/office/drawing/2014/main" id="{88997894-DC84-CE13-A9FE-6A1056BC0A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31192" y="924903"/>
            <a:ext cx="90973" cy="90973"/>
          </a:xfrm>
          <a:prstGeom prst="rect">
            <a:avLst/>
          </a:prstGeom>
          <a:effectLst/>
        </p:spPr>
      </p:pic>
      <p:pic>
        <p:nvPicPr>
          <p:cNvPr id="215" name="Picture 214" descr="A person with a beard&#10;&#10;Description automatically generated with medium confidence">
            <a:extLst>
              <a:ext uri="{FF2B5EF4-FFF2-40B4-BE49-F238E27FC236}">
                <a16:creationId xmlns:a16="http://schemas.microsoft.com/office/drawing/2014/main" id="{356E1247-3A7B-1C55-A63E-35C4835F568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33916" y="1530299"/>
            <a:ext cx="200238" cy="200238"/>
          </a:xfrm>
          <a:prstGeom prst="ellipse">
            <a:avLst/>
          </a:prstGeom>
          <a:ln>
            <a:gradFill>
              <a:gsLst>
                <a:gs pos="0">
                  <a:schemeClr val="tx1"/>
                </a:gs>
                <a:gs pos="100000">
                  <a:schemeClr val="tx1">
                    <a:lumMod val="75000"/>
                  </a:schemeClr>
                </a:gs>
              </a:gsLst>
              <a:lin ang="5400000" scaled="1"/>
            </a:gradFill>
          </a:ln>
        </p:spPr>
      </p:pic>
      <p:sp>
        <p:nvSpPr>
          <p:cNvPr id="216" name="Rectangle 215">
            <a:extLst>
              <a:ext uri="{FF2B5EF4-FFF2-40B4-BE49-F238E27FC236}">
                <a16:creationId xmlns:a16="http://schemas.microsoft.com/office/drawing/2014/main" id="{C2650829-06FB-AE0A-5D91-2F34B464FFC5}"/>
              </a:ext>
            </a:extLst>
          </p:cNvPr>
          <p:cNvSpPr/>
          <p:nvPr/>
        </p:nvSpPr>
        <p:spPr bwMode="auto">
          <a:xfrm>
            <a:off x="3242716"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17" name="Graphic 216">
            <a:extLst>
              <a:ext uri="{FF2B5EF4-FFF2-40B4-BE49-F238E27FC236}">
                <a16:creationId xmlns:a16="http://schemas.microsoft.com/office/drawing/2014/main" id="{91D105D2-FDB0-97D2-C17E-4CD902C925F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58208" y="1556624"/>
            <a:ext cx="147588" cy="147588"/>
          </a:xfrm>
          <a:prstGeom prst="rect">
            <a:avLst/>
          </a:prstGeom>
        </p:spPr>
      </p:pic>
      <p:sp>
        <p:nvSpPr>
          <p:cNvPr id="218" name="Rectangle 217">
            <a:extLst>
              <a:ext uri="{FF2B5EF4-FFF2-40B4-BE49-F238E27FC236}">
                <a16:creationId xmlns:a16="http://schemas.microsoft.com/office/drawing/2014/main" id="{FA60D3B5-67EE-12E2-A2E8-6C9C797D63E1}"/>
              </a:ext>
            </a:extLst>
          </p:cNvPr>
          <p:cNvSpPr/>
          <p:nvPr/>
        </p:nvSpPr>
        <p:spPr bwMode="auto">
          <a:xfrm>
            <a:off x="3450425"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19" name="Straight Arrow Connector 218">
            <a:extLst>
              <a:ext uri="{FF2B5EF4-FFF2-40B4-BE49-F238E27FC236}">
                <a16:creationId xmlns:a16="http://schemas.microsoft.com/office/drawing/2014/main" id="{4B6CD9E9-3CC8-DB3B-4770-1A92C350479A}"/>
              </a:ext>
            </a:extLst>
          </p:cNvPr>
          <p:cNvCxnSpPr>
            <a:cxnSpLocks/>
          </p:cNvCxnSpPr>
          <p:nvPr/>
        </p:nvCxnSpPr>
        <p:spPr>
          <a:xfrm>
            <a:off x="3504385"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20" name="Rectangle 219">
            <a:extLst>
              <a:ext uri="{FF2B5EF4-FFF2-40B4-BE49-F238E27FC236}">
                <a16:creationId xmlns:a16="http://schemas.microsoft.com/office/drawing/2014/main" id="{1B6C0A42-5012-A525-3CEF-FD403A893297}"/>
              </a:ext>
            </a:extLst>
          </p:cNvPr>
          <p:cNvSpPr/>
          <p:nvPr/>
        </p:nvSpPr>
        <p:spPr bwMode="auto">
          <a:xfrm>
            <a:off x="4351869"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21" name="Picture 220" descr="A picture containing circle, graphics, symbol, font&#10;&#10;Description automatically generated">
            <a:extLst>
              <a:ext uri="{FF2B5EF4-FFF2-40B4-BE49-F238E27FC236}">
                <a16:creationId xmlns:a16="http://schemas.microsoft.com/office/drawing/2014/main" id="{F585555A-3AFB-5395-3A9D-6217EE8AE95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11433" y="1177833"/>
            <a:ext cx="155776" cy="155776"/>
          </a:xfrm>
          <a:prstGeom prst="rect">
            <a:avLst/>
          </a:prstGeom>
        </p:spPr>
      </p:pic>
      <p:cxnSp>
        <p:nvCxnSpPr>
          <p:cNvPr id="222" name="Connector: Elbow 221">
            <a:extLst>
              <a:ext uri="{FF2B5EF4-FFF2-40B4-BE49-F238E27FC236}">
                <a16:creationId xmlns:a16="http://schemas.microsoft.com/office/drawing/2014/main" id="{7EFD64D9-F996-DB72-E2AD-8C7E7D4A616B}"/>
              </a:ext>
            </a:extLst>
          </p:cNvPr>
          <p:cNvCxnSpPr>
            <a:cxnSpLocks/>
            <a:endCxn id="221" idx="1"/>
          </p:cNvCxnSpPr>
          <p:nvPr/>
        </p:nvCxnSpPr>
        <p:spPr>
          <a:xfrm flipV="1">
            <a:off x="4011451"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BFFA4A85-746D-D678-2AEC-57DE791684C5}"/>
              </a:ext>
            </a:extLst>
          </p:cNvPr>
          <p:cNvGrpSpPr/>
          <p:nvPr/>
        </p:nvGrpSpPr>
        <p:grpSpPr>
          <a:xfrm>
            <a:off x="4447134" y="1140536"/>
            <a:ext cx="1230361" cy="208989"/>
            <a:chOff x="3154908" y="2038296"/>
            <a:chExt cx="1230361" cy="208989"/>
          </a:xfrm>
        </p:grpSpPr>
        <p:sp>
          <p:nvSpPr>
            <p:cNvPr id="236" name="Rectangle 235">
              <a:extLst>
                <a:ext uri="{FF2B5EF4-FFF2-40B4-BE49-F238E27FC236}">
                  <a16:creationId xmlns:a16="http://schemas.microsoft.com/office/drawing/2014/main" id="{4E470FE7-C60B-CA00-4550-19CDA22860EF}"/>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237" name="Rectangle 236">
              <a:extLst>
                <a:ext uri="{FF2B5EF4-FFF2-40B4-BE49-F238E27FC236}">
                  <a16:creationId xmlns:a16="http://schemas.microsoft.com/office/drawing/2014/main" id="{0CAA9E06-4C6E-80F1-A9E3-0A36EAEDBA3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224" name="Rectangle 223">
            <a:extLst>
              <a:ext uri="{FF2B5EF4-FFF2-40B4-BE49-F238E27FC236}">
                <a16:creationId xmlns:a16="http://schemas.microsoft.com/office/drawing/2014/main" id="{E71A64DF-D5C7-7F92-F11C-0EC905F69465}"/>
              </a:ext>
            </a:extLst>
          </p:cNvPr>
          <p:cNvSpPr/>
          <p:nvPr/>
        </p:nvSpPr>
        <p:spPr bwMode="auto">
          <a:xfrm>
            <a:off x="4445737"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225" name="Rectangle 224">
            <a:extLst>
              <a:ext uri="{FF2B5EF4-FFF2-40B4-BE49-F238E27FC236}">
                <a16:creationId xmlns:a16="http://schemas.microsoft.com/office/drawing/2014/main" id="{FF5EB14D-045F-C1BE-9C61-332A170AAB2E}"/>
              </a:ext>
            </a:extLst>
          </p:cNvPr>
          <p:cNvSpPr/>
          <p:nvPr/>
        </p:nvSpPr>
        <p:spPr bwMode="auto">
          <a:xfrm>
            <a:off x="4447134"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226" name="Picture 225" descr="A purple circle with white letters&#10;&#10;Description automatically generated with low confidence">
            <a:extLst>
              <a:ext uri="{FF2B5EF4-FFF2-40B4-BE49-F238E27FC236}">
                <a16:creationId xmlns:a16="http://schemas.microsoft.com/office/drawing/2014/main" id="{169CE80D-D064-94DC-07C4-3952C0CB3FC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51409" y="1373120"/>
            <a:ext cx="113293" cy="113293"/>
          </a:xfrm>
          <a:prstGeom prst="ellipse">
            <a:avLst/>
          </a:prstGeom>
        </p:spPr>
      </p:pic>
      <p:sp>
        <p:nvSpPr>
          <p:cNvPr id="227" name="Rectangle 226">
            <a:extLst>
              <a:ext uri="{FF2B5EF4-FFF2-40B4-BE49-F238E27FC236}">
                <a16:creationId xmlns:a16="http://schemas.microsoft.com/office/drawing/2014/main" id="{EAEA5A2F-4485-9C27-F00A-DF9893616E7C}"/>
              </a:ext>
            </a:extLst>
          </p:cNvPr>
          <p:cNvSpPr/>
          <p:nvPr/>
        </p:nvSpPr>
        <p:spPr bwMode="auto">
          <a:xfrm>
            <a:off x="4445737"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228" name="Rectangle 227">
            <a:extLst>
              <a:ext uri="{FF2B5EF4-FFF2-40B4-BE49-F238E27FC236}">
                <a16:creationId xmlns:a16="http://schemas.microsoft.com/office/drawing/2014/main" id="{A972CCEC-E67F-A41A-857F-28D4F0A914BF}"/>
              </a:ext>
            </a:extLst>
          </p:cNvPr>
          <p:cNvSpPr/>
          <p:nvPr/>
        </p:nvSpPr>
        <p:spPr bwMode="auto">
          <a:xfrm>
            <a:off x="4447134"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229" name="Graphic 228">
            <a:extLst>
              <a:ext uri="{FF2B5EF4-FFF2-40B4-BE49-F238E27FC236}">
                <a16:creationId xmlns:a16="http://schemas.microsoft.com/office/drawing/2014/main" id="{20FF3D80-6B8F-8C01-8088-64175350EE2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57091" y="1523584"/>
            <a:ext cx="110969" cy="110969"/>
          </a:xfrm>
          <a:prstGeom prst="rect">
            <a:avLst/>
          </a:prstGeom>
        </p:spPr>
      </p:pic>
      <p:sp>
        <p:nvSpPr>
          <p:cNvPr id="230" name="Rectangle 229">
            <a:extLst>
              <a:ext uri="{FF2B5EF4-FFF2-40B4-BE49-F238E27FC236}">
                <a16:creationId xmlns:a16="http://schemas.microsoft.com/office/drawing/2014/main" id="{8EC725CC-E42E-2D3E-5926-7881AC9511D4}"/>
              </a:ext>
            </a:extLst>
          </p:cNvPr>
          <p:cNvSpPr/>
          <p:nvPr/>
        </p:nvSpPr>
        <p:spPr bwMode="auto">
          <a:xfrm>
            <a:off x="4445737"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231" name="Rectangle 230">
            <a:extLst>
              <a:ext uri="{FF2B5EF4-FFF2-40B4-BE49-F238E27FC236}">
                <a16:creationId xmlns:a16="http://schemas.microsoft.com/office/drawing/2014/main" id="{50C14944-EA7F-36FC-3DF3-4FF1C8949BCE}"/>
              </a:ext>
            </a:extLst>
          </p:cNvPr>
          <p:cNvSpPr/>
          <p:nvPr/>
        </p:nvSpPr>
        <p:spPr bwMode="auto">
          <a:xfrm>
            <a:off x="4447133"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232" name="Graphic 231">
            <a:extLst>
              <a:ext uri="{FF2B5EF4-FFF2-40B4-BE49-F238E27FC236}">
                <a16:creationId xmlns:a16="http://schemas.microsoft.com/office/drawing/2014/main" id="{A0C1A9FF-8218-58E3-B7FD-63D982C2A4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6516" y="1641083"/>
            <a:ext cx="161764" cy="161764"/>
          </a:xfrm>
          <a:prstGeom prst="rect">
            <a:avLst/>
          </a:prstGeom>
        </p:spPr>
      </p:pic>
      <p:cxnSp>
        <p:nvCxnSpPr>
          <p:cNvPr id="233" name="Connector: Elbow 232">
            <a:extLst>
              <a:ext uri="{FF2B5EF4-FFF2-40B4-BE49-F238E27FC236}">
                <a16:creationId xmlns:a16="http://schemas.microsoft.com/office/drawing/2014/main" id="{32D14E93-A069-581B-E65E-E694D1931E24}"/>
              </a:ext>
            </a:extLst>
          </p:cNvPr>
          <p:cNvCxnSpPr>
            <a:cxnSpLocks/>
            <a:stCxn id="220" idx="3"/>
            <a:endCxn id="196" idx="3"/>
          </p:cNvCxnSpPr>
          <p:nvPr/>
        </p:nvCxnSpPr>
        <p:spPr>
          <a:xfrm flipH="1" flipV="1">
            <a:off x="5646039"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76FE93BC-BD66-28F4-64BD-2B2D097994A3}"/>
              </a:ext>
            </a:extLst>
          </p:cNvPr>
          <p:cNvSpPr/>
          <p:nvPr/>
        </p:nvSpPr>
        <p:spPr bwMode="auto">
          <a:xfrm>
            <a:off x="5521413"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235" name="Picture 234" descr="A purple cat in a circle&#10;&#10;Description automatically generated with medium confidence">
            <a:extLst>
              <a:ext uri="{FF2B5EF4-FFF2-40B4-BE49-F238E27FC236}">
                <a16:creationId xmlns:a16="http://schemas.microsoft.com/office/drawing/2014/main" id="{A775379E-CF3E-D4A1-3C9B-45B2EE51CC3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39130" y="1766411"/>
            <a:ext cx="106909" cy="106909"/>
          </a:xfrm>
          <a:prstGeom prst="rect">
            <a:avLst/>
          </a:prstGeom>
        </p:spPr>
      </p:pic>
      <p:sp>
        <p:nvSpPr>
          <p:cNvPr id="252" name="Rectangle: Rounded Corners 251">
            <a:extLst>
              <a:ext uri="{FF2B5EF4-FFF2-40B4-BE49-F238E27FC236}">
                <a16:creationId xmlns:a16="http://schemas.microsoft.com/office/drawing/2014/main" id="{71D079F1-FD35-5FC9-0740-002EB461267B}"/>
              </a:ext>
            </a:extLst>
          </p:cNvPr>
          <p:cNvSpPr/>
          <p:nvPr/>
        </p:nvSpPr>
        <p:spPr bwMode="auto">
          <a:xfrm>
            <a:off x="3210532" y="140863"/>
            <a:ext cx="2763008" cy="1826470"/>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499E9B22-B4AE-93B1-D658-C8FD1EB0A99F}"/>
              </a:ext>
            </a:extLst>
          </p:cNvPr>
          <p:cNvSpPr/>
          <p:nvPr/>
        </p:nvSpPr>
        <p:spPr bwMode="auto">
          <a:xfrm>
            <a:off x="811755" y="52013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CF64C804-C0EB-0326-D015-8B44B4EC9BD8}"/>
              </a:ext>
            </a:extLst>
          </p:cNvPr>
          <p:cNvSpPr/>
          <p:nvPr/>
        </p:nvSpPr>
        <p:spPr bwMode="auto">
          <a:xfrm>
            <a:off x="1468485" y="296866"/>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D856AACE-E12E-113E-D32B-49287F497559}"/>
              </a:ext>
            </a:extLst>
          </p:cNvPr>
          <p:cNvSpPr/>
          <p:nvPr/>
        </p:nvSpPr>
        <p:spPr bwMode="auto">
          <a:xfrm>
            <a:off x="1470316" y="5540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20B23630-C156-047E-9023-11BD4058B23C}"/>
              </a:ext>
            </a:extLst>
          </p:cNvPr>
          <p:cNvSpPr/>
          <p:nvPr/>
        </p:nvSpPr>
        <p:spPr bwMode="auto">
          <a:xfrm>
            <a:off x="1410882" y="113480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5AD82621-D2BD-4F34-8AB5-BCAA32B84E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30899" y="571758"/>
            <a:ext cx="161829" cy="161829"/>
          </a:xfrm>
          <a:prstGeom prst="rect">
            <a:avLst/>
          </a:prstGeom>
        </p:spPr>
      </p:pic>
      <p:pic>
        <p:nvPicPr>
          <p:cNvPr id="201" name="Picture 200" descr="A picture containing font, graphics, logo, graphic design&#10;&#10;Description automatically generated">
            <a:extLst>
              <a:ext uri="{FF2B5EF4-FFF2-40B4-BE49-F238E27FC236}">
                <a16:creationId xmlns:a16="http://schemas.microsoft.com/office/drawing/2014/main" id="{3F4EB7BD-6A34-06B7-4234-1668F03EA1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6437" y="824220"/>
            <a:ext cx="222511" cy="45719"/>
          </a:xfrm>
          <a:prstGeom prst="rect">
            <a:avLst/>
          </a:prstGeom>
        </p:spPr>
      </p:pic>
      <p:sp>
        <p:nvSpPr>
          <p:cNvPr id="202" name="Rectangle 201">
            <a:extLst>
              <a:ext uri="{FF2B5EF4-FFF2-40B4-BE49-F238E27FC236}">
                <a16:creationId xmlns:a16="http://schemas.microsoft.com/office/drawing/2014/main" id="{61942198-7847-0F4A-2D04-FC8FF9A93EBD}"/>
              </a:ext>
            </a:extLst>
          </p:cNvPr>
          <p:cNvSpPr/>
          <p:nvPr/>
        </p:nvSpPr>
        <p:spPr bwMode="auto">
          <a:xfrm>
            <a:off x="3570334"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258" name="Oval 257">
            <a:extLst>
              <a:ext uri="{FF2B5EF4-FFF2-40B4-BE49-F238E27FC236}">
                <a16:creationId xmlns:a16="http://schemas.microsoft.com/office/drawing/2014/main" id="{5F9EBEE8-EBA5-2396-D580-E3FCC1A1F280}"/>
              </a:ext>
            </a:extLst>
          </p:cNvPr>
          <p:cNvSpPr/>
          <p:nvPr/>
        </p:nvSpPr>
        <p:spPr bwMode="auto">
          <a:xfrm>
            <a:off x="3877736" y="90424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794ADE92-93D0-6A0F-10D6-AA4945FDA472}"/>
              </a:ext>
            </a:extLst>
          </p:cNvPr>
          <p:cNvSpPr/>
          <p:nvPr/>
        </p:nvSpPr>
        <p:spPr bwMode="auto">
          <a:xfrm>
            <a:off x="6198426"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a:extLst>
              <a:ext uri="{FF2B5EF4-FFF2-40B4-BE49-F238E27FC236}">
                <a16:creationId xmlns:a16="http://schemas.microsoft.com/office/drawing/2014/main" id="{3494FA2E-BBBC-FE20-B250-A58E46BE6F1E}"/>
              </a:ext>
            </a:extLst>
          </p:cNvPr>
          <p:cNvSpPr/>
          <p:nvPr/>
        </p:nvSpPr>
        <p:spPr bwMode="auto">
          <a:xfrm>
            <a:off x="7451805"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261" name="Straight Arrow Connector 260">
            <a:extLst>
              <a:ext uri="{FF2B5EF4-FFF2-40B4-BE49-F238E27FC236}">
                <a16:creationId xmlns:a16="http://schemas.microsoft.com/office/drawing/2014/main" id="{0BE850EC-3F13-1F85-8CAE-77689807A366}"/>
              </a:ext>
            </a:extLst>
          </p:cNvPr>
          <p:cNvCxnSpPr>
            <a:cxnSpLocks/>
          </p:cNvCxnSpPr>
          <p:nvPr/>
        </p:nvCxnSpPr>
        <p:spPr>
          <a:xfrm>
            <a:off x="6604709"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262" name="Group 261">
            <a:extLst>
              <a:ext uri="{FF2B5EF4-FFF2-40B4-BE49-F238E27FC236}">
                <a16:creationId xmlns:a16="http://schemas.microsoft.com/office/drawing/2014/main" id="{1DBCAAEC-E46F-20BE-0FF1-4AAAA4F56B84}"/>
              </a:ext>
            </a:extLst>
          </p:cNvPr>
          <p:cNvGrpSpPr/>
          <p:nvPr/>
        </p:nvGrpSpPr>
        <p:grpSpPr>
          <a:xfrm>
            <a:off x="6342761" y="446898"/>
            <a:ext cx="327897" cy="265319"/>
            <a:chOff x="2083338" y="2680678"/>
            <a:chExt cx="327897" cy="265319"/>
          </a:xfrm>
        </p:grpSpPr>
        <p:grpSp>
          <p:nvGrpSpPr>
            <p:cNvPr id="263" name="Group 262">
              <a:extLst>
                <a:ext uri="{FF2B5EF4-FFF2-40B4-BE49-F238E27FC236}">
                  <a16:creationId xmlns:a16="http://schemas.microsoft.com/office/drawing/2014/main" id="{2119C4BC-4C00-EA56-FA77-7A86A9E9A3E0}"/>
                </a:ext>
              </a:extLst>
            </p:cNvPr>
            <p:cNvGrpSpPr/>
            <p:nvPr/>
          </p:nvGrpSpPr>
          <p:grpSpPr>
            <a:xfrm>
              <a:off x="2314366" y="2704330"/>
              <a:ext cx="96869" cy="161829"/>
              <a:chOff x="2416868" y="2724825"/>
              <a:chExt cx="96869" cy="161829"/>
            </a:xfrm>
          </p:grpSpPr>
          <p:sp>
            <p:nvSpPr>
              <p:cNvPr id="266" name="Freeform: Shape 265">
                <a:extLst>
                  <a:ext uri="{FF2B5EF4-FFF2-40B4-BE49-F238E27FC236}">
                    <a16:creationId xmlns:a16="http://schemas.microsoft.com/office/drawing/2014/main" id="{377352E1-C29A-2C6B-2835-1C72ADC910EF}"/>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67" name="Freeform: Shape 266">
                <a:extLst>
                  <a:ext uri="{FF2B5EF4-FFF2-40B4-BE49-F238E27FC236}">
                    <a16:creationId xmlns:a16="http://schemas.microsoft.com/office/drawing/2014/main" id="{18051F19-6E42-1CDB-ED48-5A909A92377B}"/>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68" name="Freeform: Shape 267">
                <a:extLst>
                  <a:ext uri="{FF2B5EF4-FFF2-40B4-BE49-F238E27FC236}">
                    <a16:creationId xmlns:a16="http://schemas.microsoft.com/office/drawing/2014/main" id="{740BDE21-3259-269B-5B32-6DF29384B82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69" name="Freeform: Shape 268">
                <a:extLst>
                  <a:ext uri="{FF2B5EF4-FFF2-40B4-BE49-F238E27FC236}">
                    <a16:creationId xmlns:a16="http://schemas.microsoft.com/office/drawing/2014/main" id="{FCEC3AF7-6C00-C8B9-6C2F-9E80EB4169E7}"/>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64" name="Graphic 263">
              <a:extLst>
                <a:ext uri="{FF2B5EF4-FFF2-40B4-BE49-F238E27FC236}">
                  <a16:creationId xmlns:a16="http://schemas.microsoft.com/office/drawing/2014/main" id="{92522C9F-D7D2-AD38-DA86-7E82F5C5D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65" name="Graphic 264">
              <a:extLst>
                <a:ext uri="{FF2B5EF4-FFF2-40B4-BE49-F238E27FC236}">
                  <a16:creationId xmlns:a16="http://schemas.microsoft.com/office/drawing/2014/main" id="{B0918504-6555-6C1A-F277-635443EE7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270" name="Rectangle 269">
            <a:extLst>
              <a:ext uri="{FF2B5EF4-FFF2-40B4-BE49-F238E27FC236}">
                <a16:creationId xmlns:a16="http://schemas.microsoft.com/office/drawing/2014/main" id="{00FD0B56-F080-389F-B47A-1149DD94BD04}"/>
              </a:ext>
            </a:extLst>
          </p:cNvPr>
          <p:cNvSpPr/>
          <p:nvPr/>
        </p:nvSpPr>
        <p:spPr bwMode="auto">
          <a:xfrm>
            <a:off x="6347228"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71" name="Connector: Elbow 270">
            <a:extLst>
              <a:ext uri="{FF2B5EF4-FFF2-40B4-BE49-F238E27FC236}">
                <a16:creationId xmlns:a16="http://schemas.microsoft.com/office/drawing/2014/main" id="{67110E89-57B6-0180-2220-FC6D478484AE}"/>
              </a:ext>
            </a:extLst>
          </p:cNvPr>
          <p:cNvCxnSpPr>
            <a:cxnSpLocks/>
            <a:stCxn id="314" idx="3"/>
            <a:endCxn id="273" idx="1"/>
          </p:cNvCxnSpPr>
          <p:nvPr/>
        </p:nvCxnSpPr>
        <p:spPr>
          <a:xfrm flipV="1">
            <a:off x="7093052"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78" name="Isosceles Triangle 277">
            <a:extLst>
              <a:ext uri="{FF2B5EF4-FFF2-40B4-BE49-F238E27FC236}">
                <a16:creationId xmlns:a16="http://schemas.microsoft.com/office/drawing/2014/main" id="{55CB7CAD-20AA-D1DB-4E5C-033E4716C651}"/>
              </a:ext>
            </a:extLst>
          </p:cNvPr>
          <p:cNvSpPr/>
          <p:nvPr/>
        </p:nvSpPr>
        <p:spPr bwMode="auto">
          <a:xfrm>
            <a:off x="7511756"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9BA9F688-6F48-F0AF-E5FD-C5C340900A70}"/>
              </a:ext>
            </a:extLst>
          </p:cNvPr>
          <p:cNvSpPr/>
          <p:nvPr/>
        </p:nvSpPr>
        <p:spPr bwMode="auto">
          <a:xfrm>
            <a:off x="7511756"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62EA85CD-0788-CAB4-5BCB-EC71DDB3EAEE}"/>
              </a:ext>
            </a:extLst>
          </p:cNvPr>
          <p:cNvGrpSpPr/>
          <p:nvPr/>
        </p:nvGrpSpPr>
        <p:grpSpPr>
          <a:xfrm>
            <a:off x="7586569" y="508996"/>
            <a:ext cx="1265367" cy="208989"/>
            <a:chOff x="3124076" y="2254493"/>
            <a:chExt cx="1265367" cy="208989"/>
          </a:xfrm>
        </p:grpSpPr>
        <p:grpSp>
          <p:nvGrpSpPr>
            <p:cNvPr id="281" name="Group 280">
              <a:extLst>
                <a:ext uri="{FF2B5EF4-FFF2-40B4-BE49-F238E27FC236}">
                  <a16:creationId xmlns:a16="http://schemas.microsoft.com/office/drawing/2014/main" id="{33473165-2726-8631-F171-F9E2E3EFF78B}"/>
                </a:ext>
              </a:extLst>
            </p:cNvPr>
            <p:cNvGrpSpPr/>
            <p:nvPr/>
          </p:nvGrpSpPr>
          <p:grpSpPr>
            <a:xfrm>
              <a:off x="3159082" y="2254493"/>
              <a:ext cx="1230361" cy="208989"/>
              <a:chOff x="3154908" y="2038296"/>
              <a:chExt cx="1230361" cy="208989"/>
            </a:xfrm>
          </p:grpSpPr>
          <p:sp>
            <p:nvSpPr>
              <p:cNvPr id="283" name="Rectangle 282">
                <a:extLst>
                  <a:ext uri="{FF2B5EF4-FFF2-40B4-BE49-F238E27FC236}">
                    <a16:creationId xmlns:a16="http://schemas.microsoft.com/office/drawing/2014/main" id="{A74E50DE-8E6E-440F-29D1-44D693499848}"/>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84" name="Rectangle 283">
                <a:extLst>
                  <a:ext uri="{FF2B5EF4-FFF2-40B4-BE49-F238E27FC236}">
                    <a16:creationId xmlns:a16="http://schemas.microsoft.com/office/drawing/2014/main" id="{418524B7-7DD5-0227-B5B9-6D829DE84DA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82" name="Graphic 281">
              <a:extLst>
                <a:ext uri="{FF2B5EF4-FFF2-40B4-BE49-F238E27FC236}">
                  <a16:creationId xmlns:a16="http://schemas.microsoft.com/office/drawing/2014/main" id="{38EEA66E-5357-2FC3-8821-D3EEBEA564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85" name="Straight Arrow Connector 284">
            <a:extLst>
              <a:ext uri="{FF2B5EF4-FFF2-40B4-BE49-F238E27FC236}">
                <a16:creationId xmlns:a16="http://schemas.microsoft.com/office/drawing/2014/main" id="{118AEC41-DAC9-AC88-A53E-D236B1E553B3}"/>
              </a:ext>
            </a:extLst>
          </p:cNvPr>
          <p:cNvCxnSpPr>
            <a:cxnSpLocks/>
          </p:cNvCxnSpPr>
          <p:nvPr/>
        </p:nvCxnSpPr>
        <p:spPr>
          <a:xfrm>
            <a:off x="7667532"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86" name="Graphic 285">
            <a:extLst>
              <a:ext uri="{FF2B5EF4-FFF2-40B4-BE49-F238E27FC236}">
                <a16:creationId xmlns:a16="http://schemas.microsoft.com/office/drawing/2014/main" id="{D1F20378-7A75-9D25-07C6-9E3FDD4A5A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12900" y="794603"/>
            <a:ext cx="128016" cy="128016"/>
          </a:xfrm>
          <a:prstGeom prst="rect">
            <a:avLst/>
          </a:prstGeom>
        </p:spPr>
      </p:pic>
      <p:sp>
        <p:nvSpPr>
          <p:cNvPr id="287" name="Rectangle 286">
            <a:extLst>
              <a:ext uri="{FF2B5EF4-FFF2-40B4-BE49-F238E27FC236}">
                <a16:creationId xmlns:a16="http://schemas.microsoft.com/office/drawing/2014/main" id="{4386F266-D5A3-5644-3957-49D9F9FAE022}"/>
              </a:ext>
            </a:extLst>
          </p:cNvPr>
          <p:cNvSpPr/>
          <p:nvPr/>
        </p:nvSpPr>
        <p:spPr bwMode="auto">
          <a:xfrm>
            <a:off x="7720643"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88" name="Rectangle 287">
            <a:extLst>
              <a:ext uri="{FF2B5EF4-FFF2-40B4-BE49-F238E27FC236}">
                <a16:creationId xmlns:a16="http://schemas.microsoft.com/office/drawing/2014/main" id="{C0502CB4-1515-0B7B-C927-BDC2095D5556}"/>
              </a:ext>
            </a:extLst>
          </p:cNvPr>
          <p:cNvSpPr/>
          <p:nvPr/>
        </p:nvSpPr>
        <p:spPr bwMode="auto">
          <a:xfrm>
            <a:off x="7722040"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89" name="Graphic 288">
            <a:extLst>
              <a:ext uri="{FF2B5EF4-FFF2-40B4-BE49-F238E27FC236}">
                <a16:creationId xmlns:a16="http://schemas.microsoft.com/office/drawing/2014/main" id="{CC698964-F318-2BA6-B684-3C989E2A886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31516" y="924903"/>
            <a:ext cx="90973" cy="90973"/>
          </a:xfrm>
          <a:prstGeom prst="rect">
            <a:avLst/>
          </a:prstGeom>
          <a:effectLst/>
        </p:spPr>
      </p:pic>
      <p:pic>
        <p:nvPicPr>
          <p:cNvPr id="290" name="Picture 289" descr="A person with a beard&#10;&#10;Description automatically generated with medium confidence">
            <a:extLst>
              <a:ext uri="{FF2B5EF4-FFF2-40B4-BE49-F238E27FC236}">
                <a16:creationId xmlns:a16="http://schemas.microsoft.com/office/drawing/2014/main" id="{44411564-DAEB-71FB-3648-CE3809A5501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34240" y="1530299"/>
            <a:ext cx="200238" cy="200238"/>
          </a:xfrm>
          <a:prstGeom prst="ellipse">
            <a:avLst/>
          </a:prstGeom>
          <a:ln>
            <a:gradFill>
              <a:gsLst>
                <a:gs pos="0">
                  <a:schemeClr val="tx1"/>
                </a:gs>
                <a:gs pos="100000">
                  <a:schemeClr val="tx1">
                    <a:lumMod val="75000"/>
                  </a:schemeClr>
                </a:gs>
              </a:gsLst>
              <a:lin ang="5400000" scaled="1"/>
            </a:gradFill>
          </a:ln>
        </p:spPr>
      </p:pic>
      <p:sp>
        <p:nvSpPr>
          <p:cNvPr id="291" name="Rectangle 290">
            <a:extLst>
              <a:ext uri="{FF2B5EF4-FFF2-40B4-BE49-F238E27FC236}">
                <a16:creationId xmlns:a16="http://schemas.microsoft.com/office/drawing/2014/main" id="{68BFC771-B134-D87B-8EDB-725072978254}"/>
              </a:ext>
            </a:extLst>
          </p:cNvPr>
          <p:cNvSpPr/>
          <p:nvPr/>
        </p:nvSpPr>
        <p:spPr bwMode="auto">
          <a:xfrm>
            <a:off x="6343040"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92" name="Graphic 291">
            <a:extLst>
              <a:ext uri="{FF2B5EF4-FFF2-40B4-BE49-F238E27FC236}">
                <a16:creationId xmlns:a16="http://schemas.microsoft.com/office/drawing/2014/main" id="{7DAE53CB-CFDF-87C0-997A-9E9CB338A1D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58532" y="1556624"/>
            <a:ext cx="147588" cy="147588"/>
          </a:xfrm>
          <a:prstGeom prst="rect">
            <a:avLst/>
          </a:prstGeom>
        </p:spPr>
      </p:pic>
      <p:sp>
        <p:nvSpPr>
          <p:cNvPr id="293" name="Rectangle 292">
            <a:extLst>
              <a:ext uri="{FF2B5EF4-FFF2-40B4-BE49-F238E27FC236}">
                <a16:creationId xmlns:a16="http://schemas.microsoft.com/office/drawing/2014/main" id="{66AAA790-9371-60FF-1374-6869A5C1DDD9}"/>
              </a:ext>
            </a:extLst>
          </p:cNvPr>
          <p:cNvSpPr/>
          <p:nvPr/>
        </p:nvSpPr>
        <p:spPr bwMode="auto">
          <a:xfrm>
            <a:off x="6550749"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94" name="Straight Arrow Connector 293">
            <a:extLst>
              <a:ext uri="{FF2B5EF4-FFF2-40B4-BE49-F238E27FC236}">
                <a16:creationId xmlns:a16="http://schemas.microsoft.com/office/drawing/2014/main" id="{283D8617-3833-9A5F-EF81-485EECC34C5B}"/>
              </a:ext>
            </a:extLst>
          </p:cNvPr>
          <p:cNvCxnSpPr>
            <a:cxnSpLocks/>
          </p:cNvCxnSpPr>
          <p:nvPr/>
        </p:nvCxnSpPr>
        <p:spPr>
          <a:xfrm>
            <a:off x="6604709"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95" name="Rectangle 294">
            <a:extLst>
              <a:ext uri="{FF2B5EF4-FFF2-40B4-BE49-F238E27FC236}">
                <a16:creationId xmlns:a16="http://schemas.microsoft.com/office/drawing/2014/main" id="{40B0FB66-8316-7435-5494-CF5C35D01D95}"/>
              </a:ext>
            </a:extLst>
          </p:cNvPr>
          <p:cNvSpPr/>
          <p:nvPr/>
        </p:nvSpPr>
        <p:spPr bwMode="auto">
          <a:xfrm>
            <a:off x="7452193"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96" name="Picture 295" descr="A picture containing circle, graphics, symbol, font&#10;&#10;Description automatically generated">
            <a:extLst>
              <a:ext uri="{FF2B5EF4-FFF2-40B4-BE49-F238E27FC236}">
                <a16:creationId xmlns:a16="http://schemas.microsoft.com/office/drawing/2014/main" id="{631EBE7A-A1BC-971D-107C-97E59FE420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11757" y="1177833"/>
            <a:ext cx="155776" cy="155776"/>
          </a:xfrm>
          <a:prstGeom prst="rect">
            <a:avLst/>
          </a:prstGeom>
        </p:spPr>
      </p:pic>
      <p:cxnSp>
        <p:nvCxnSpPr>
          <p:cNvPr id="297" name="Connector: Elbow 296">
            <a:extLst>
              <a:ext uri="{FF2B5EF4-FFF2-40B4-BE49-F238E27FC236}">
                <a16:creationId xmlns:a16="http://schemas.microsoft.com/office/drawing/2014/main" id="{9285EB95-7816-D33A-51CE-6329FE222A1E}"/>
              </a:ext>
            </a:extLst>
          </p:cNvPr>
          <p:cNvCxnSpPr>
            <a:cxnSpLocks/>
            <a:endCxn id="296" idx="1"/>
          </p:cNvCxnSpPr>
          <p:nvPr/>
        </p:nvCxnSpPr>
        <p:spPr>
          <a:xfrm flipV="1">
            <a:off x="7111775"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158ABC84-C3AD-5D64-4388-E90EC26901E4}"/>
              </a:ext>
            </a:extLst>
          </p:cNvPr>
          <p:cNvGrpSpPr/>
          <p:nvPr/>
        </p:nvGrpSpPr>
        <p:grpSpPr>
          <a:xfrm>
            <a:off x="7547458" y="1140536"/>
            <a:ext cx="1230361" cy="208989"/>
            <a:chOff x="3154908" y="2038296"/>
            <a:chExt cx="1230361" cy="208989"/>
          </a:xfrm>
        </p:grpSpPr>
        <p:sp>
          <p:nvSpPr>
            <p:cNvPr id="299" name="Rectangle 298">
              <a:extLst>
                <a:ext uri="{FF2B5EF4-FFF2-40B4-BE49-F238E27FC236}">
                  <a16:creationId xmlns:a16="http://schemas.microsoft.com/office/drawing/2014/main" id="{B77AEB8E-AFCE-8095-DED6-3BA1268275C0}"/>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00" name="Rectangle 299">
              <a:extLst>
                <a:ext uri="{FF2B5EF4-FFF2-40B4-BE49-F238E27FC236}">
                  <a16:creationId xmlns:a16="http://schemas.microsoft.com/office/drawing/2014/main" id="{047FA6A3-AE59-79D0-B133-FFEE971D92F1}"/>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01" name="Rectangle 300">
            <a:extLst>
              <a:ext uri="{FF2B5EF4-FFF2-40B4-BE49-F238E27FC236}">
                <a16:creationId xmlns:a16="http://schemas.microsoft.com/office/drawing/2014/main" id="{4947F5A2-93B0-21EE-7002-B5C9B7283782}"/>
              </a:ext>
            </a:extLst>
          </p:cNvPr>
          <p:cNvSpPr/>
          <p:nvPr/>
        </p:nvSpPr>
        <p:spPr bwMode="auto">
          <a:xfrm>
            <a:off x="7546061"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02" name="Rectangle 301">
            <a:extLst>
              <a:ext uri="{FF2B5EF4-FFF2-40B4-BE49-F238E27FC236}">
                <a16:creationId xmlns:a16="http://schemas.microsoft.com/office/drawing/2014/main" id="{A0CB4787-44AB-8D34-072F-464FF65B0619}"/>
              </a:ext>
            </a:extLst>
          </p:cNvPr>
          <p:cNvSpPr/>
          <p:nvPr/>
        </p:nvSpPr>
        <p:spPr bwMode="auto">
          <a:xfrm>
            <a:off x="7547458"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03" name="Picture 302" descr="A purple circle with white letters&#10;&#10;Description automatically generated with low confidence">
            <a:extLst>
              <a:ext uri="{FF2B5EF4-FFF2-40B4-BE49-F238E27FC236}">
                <a16:creationId xmlns:a16="http://schemas.microsoft.com/office/drawing/2014/main" id="{51A17B2D-9C0A-E155-3891-4B474C1B41B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551733" y="1373120"/>
            <a:ext cx="113293" cy="113293"/>
          </a:xfrm>
          <a:prstGeom prst="ellipse">
            <a:avLst/>
          </a:prstGeom>
        </p:spPr>
      </p:pic>
      <p:sp>
        <p:nvSpPr>
          <p:cNvPr id="304" name="Rectangle 303">
            <a:extLst>
              <a:ext uri="{FF2B5EF4-FFF2-40B4-BE49-F238E27FC236}">
                <a16:creationId xmlns:a16="http://schemas.microsoft.com/office/drawing/2014/main" id="{291620C6-0F66-7920-01D2-4C8CE8A15439}"/>
              </a:ext>
            </a:extLst>
          </p:cNvPr>
          <p:cNvSpPr/>
          <p:nvPr/>
        </p:nvSpPr>
        <p:spPr bwMode="auto">
          <a:xfrm>
            <a:off x="7546061"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05" name="Rectangle 304">
            <a:extLst>
              <a:ext uri="{FF2B5EF4-FFF2-40B4-BE49-F238E27FC236}">
                <a16:creationId xmlns:a16="http://schemas.microsoft.com/office/drawing/2014/main" id="{309EC6A8-3C90-B0AB-2FE3-7DBCA77D3C2C}"/>
              </a:ext>
            </a:extLst>
          </p:cNvPr>
          <p:cNvSpPr/>
          <p:nvPr/>
        </p:nvSpPr>
        <p:spPr bwMode="auto">
          <a:xfrm>
            <a:off x="7547458"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06" name="Graphic 305">
            <a:extLst>
              <a:ext uri="{FF2B5EF4-FFF2-40B4-BE49-F238E27FC236}">
                <a16:creationId xmlns:a16="http://schemas.microsoft.com/office/drawing/2014/main" id="{38843D35-5C77-32D4-9F08-B188BDAD10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57415" y="1523584"/>
            <a:ext cx="110969" cy="110969"/>
          </a:xfrm>
          <a:prstGeom prst="rect">
            <a:avLst/>
          </a:prstGeom>
        </p:spPr>
      </p:pic>
      <p:sp>
        <p:nvSpPr>
          <p:cNvPr id="307" name="Rectangle 306">
            <a:extLst>
              <a:ext uri="{FF2B5EF4-FFF2-40B4-BE49-F238E27FC236}">
                <a16:creationId xmlns:a16="http://schemas.microsoft.com/office/drawing/2014/main" id="{D194B801-D739-17F8-D1EF-75FFAFA7AF91}"/>
              </a:ext>
            </a:extLst>
          </p:cNvPr>
          <p:cNvSpPr/>
          <p:nvPr/>
        </p:nvSpPr>
        <p:spPr bwMode="auto">
          <a:xfrm>
            <a:off x="7546061"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08" name="Rectangle 307">
            <a:extLst>
              <a:ext uri="{FF2B5EF4-FFF2-40B4-BE49-F238E27FC236}">
                <a16:creationId xmlns:a16="http://schemas.microsoft.com/office/drawing/2014/main" id="{2B4B912B-C45B-2CD9-8EAB-FD594EF66B53}"/>
              </a:ext>
            </a:extLst>
          </p:cNvPr>
          <p:cNvSpPr/>
          <p:nvPr/>
        </p:nvSpPr>
        <p:spPr bwMode="auto">
          <a:xfrm>
            <a:off x="7547457"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09" name="Graphic 308">
            <a:extLst>
              <a:ext uri="{FF2B5EF4-FFF2-40B4-BE49-F238E27FC236}">
                <a16:creationId xmlns:a16="http://schemas.microsoft.com/office/drawing/2014/main" id="{B97C162B-D3D8-5714-9494-5280AFCD04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16840" y="1641083"/>
            <a:ext cx="161764" cy="161764"/>
          </a:xfrm>
          <a:prstGeom prst="rect">
            <a:avLst/>
          </a:prstGeom>
        </p:spPr>
      </p:pic>
      <p:cxnSp>
        <p:nvCxnSpPr>
          <p:cNvPr id="310" name="Connector: Elbow 309">
            <a:extLst>
              <a:ext uri="{FF2B5EF4-FFF2-40B4-BE49-F238E27FC236}">
                <a16:creationId xmlns:a16="http://schemas.microsoft.com/office/drawing/2014/main" id="{C15C1E4E-B2FF-B373-8EB3-E5A810259468}"/>
              </a:ext>
            </a:extLst>
          </p:cNvPr>
          <p:cNvCxnSpPr>
            <a:cxnSpLocks/>
            <a:stCxn id="295" idx="3"/>
            <a:endCxn id="260" idx="3"/>
          </p:cNvCxnSpPr>
          <p:nvPr/>
        </p:nvCxnSpPr>
        <p:spPr>
          <a:xfrm flipH="1" flipV="1">
            <a:off x="8746363"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0EDC1DCA-E582-8C8E-1B39-51BDBD6A22ED}"/>
              </a:ext>
            </a:extLst>
          </p:cNvPr>
          <p:cNvSpPr/>
          <p:nvPr/>
        </p:nvSpPr>
        <p:spPr bwMode="auto">
          <a:xfrm>
            <a:off x="8621737"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12" name="Picture 311" descr="A purple cat in a circle&#10;&#10;Description automatically generated with medium confidence">
            <a:extLst>
              <a:ext uri="{FF2B5EF4-FFF2-40B4-BE49-F238E27FC236}">
                <a16:creationId xmlns:a16="http://schemas.microsoft.com/office/drawing/2014/main" id="{2C604F6E-75D3-7240-9EB8-CE06975E936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9454" y="1766411"/>
            <a:ext cx="106909" cy="106909"/>
          </a:xfrm>
          <a:prstGeom prst="rect">
            <a:avLst/>
          </a:prstGeom>
        </p:spPr>
      </p:pic>
      <p:pic>
        <p:nvPicPr>
          <p:cNvPr id="314" name="Graphic 313">
            <a:extLst>
              <a:ext uri="{FF2B5EF4-FFF2-40B4-BE49-F238E27FC236}">
                <a16:creationId xmlns:a16="http://schemas.microsoft.com/office/drawing/2014/main" id="{904306BE-CD58-3F9D-F455-ABAAF48271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1223" y="571758"/>
            <a:ext cx="161829" cy="161829"/>
          </a:xfrm>
          <a:prstGeom prst="rect">
            <a:avLst/>
          </a:prstGeom>
        </p:spPr>
      </p:pic>
      <p:pic>
        <p:nvPicPr>
          <p:cNvPr id="315" name="Picture 314" descr="A picture containing font, graphics, logo, graphic design&#10;&#10;Description automatically generated">
            <a:extLst>
              <a:ext uri="{FF2B5EF4-FFF2-40B4-BE49-F238E27FC236}">
                <a16:creationId xmlns:a16="http://schemas.microsoft.com/office/drawing/2014/main" id="{E3672E0A-ECA2-C37F-F67E-3088A07785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6761" y="824220"/>
            <a:ext cx="222511" cy="45719"/>
          </a:xfrm>
          <a:prstGeom prst="rect">
            <a:avLst/>
          </a:prstGeom>
        </p:spPr>
      </p:pic>
      <p:sp>
        <p:nvSpPr>
          <p:cNvPr id="316" name="Rectangle 315">
            <a:extLst>
              <a:ext uri="{FF2B5EF4-FFF2-40B4-BE49-F238E27FC236}">
                <a16:creationId xmlns:a16="http://schemas.microsoft.com/office/drawing/2014/main" id="{F4E0D94F-BF16-5652-D9B7-9743756584C6}"/>
              </a:ext>
            </a:extLst>
          </p:cNvPr>
          <p:cNvSpPr/>
          <p:nvPr/>
        </p:nvSpPr>
        <p:spPr bwMode="auto">
          <a:xfrm>
            <a:off x="6670658"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313" name="Rectangle: Rounded Corners 312">
            <a:extLst>
              <a:ext uri="{FF2B5EF4-FFF2-40B4-BE49-F238E27FC236}">
                <a16:creationId xmlns:a16="http://schemas.microsoft.com/office/drawing/2014/main" id="{12376EFB-CCC5-B362-AC3D-0A410D729A1F}"/>
              </a:ext>
            </a:extLst>
          </p:cNvPr>
          <p:cNvSpPr/>
          <p:nvPr/>
        </p:nvSpPr>
        <p:spPr bwMode="auto">
          <a:xfrm>
            <a:off x="6310856" y="165100"/>
            <a:ext cx="2763008" cy="180223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2" name="Group 271">
            <a:extLst>
              <a:ext uri="{FF2B5EF4-FFF2-40B4-BE49-F238E27FC236}">
                <a16:creationId xmlns:a16="http://schemas.microsoft.com/office/drawing/2014/main" id="{A5ED89F9-49B7-7218-F62C-A91A07D265F7}"/>
              </a:ext>
            </a:extLst>
          </p:cNvPr>
          <p:cNvGrpSpPr/>
          <p:nvPr/>
        </p:nvGrpSpPr>
        <p:grpSpPr>
          <a:xfrm>
            <a:off x="7547458" y="292799"/>
            <a:ext cx="1146519" cy="208989"/>
            <a:chOff x="3096870" y="2038296"/>
            <a:chExt cx="1146519" cy="208989"/>
          </a:xfrm>
        </p:grpSpPr>
        <p:pic>
          <p:nvPicPr>
            <p:cNvPr id="273" name="Graphic 272">
              <a:extLst>
                <a:ext uri="{FF2B5EF4-FFF2-40B4-BE49-F238E27FC236}">
                  <a16:creationId xmlns:a16="http://schemas.microsoft.com/office/drawing/2014/main" id="{AEE3102F-EF0C-FBF4-401F-F7CF16FED7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74" name="Rectangle 273">
              <a:extLst>
                <a:ext uri="{FF2B5EF4-FFF2-40B4-BE49-F238E27FC236}">
                  <a16:creationId xmlns:a16="http://schemas.microsoft.com/office/drawing/2014/main" id="{88D956EF-57D3-6F9E-3C2C-3DF1EDC807D3}"/>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75" name="Rectangle 274">
              <a:extLst>
                <a:ext uri="{FF2B5EF4-FFF2-40B4-BE49-F238E27FC236}">
                  <a16:creationId xmlns:a16="http://schemas.microsoft.com/office/drawing/2014/main" id="{A7B50CFD-458E-A31D-89D5-79A3C5490DFA}"/>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76" name="Graphic 275">
            <a:extLst>
              <a:ext uri="{FF2B5EF4-FFF2-40B4-BE49-F238E27FC236}">
                <a16:creationId xmlns:a16="http://schemas.microsoft.com/office/drawing/2014/main" id="{77E5E23D-6186-A73B-2522-28CBF76BD0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7187" y="353691"/>
            <a:ext cx="106699" cy="106699"/>
          </a:xfrm>
          <a:prstGeom prst="rect">
            <a:avLst/>
          </a:prstGeom>
        </p:spPr>
      </p:pic>
      <p:sp>
        <p:nvSpPr>
          <p:cNvPr id="277" name="Rectangle 276">
            <a:extLst>
              <a:ext uri="{FF2B5EF4-FFF2-40B4-BE49-F238E27FC236}">
                <a16:creationId xmlns:a16="http://schemas.microsoft.com/office/drawing/2014/main" id="{358D07D5-FFF4-69FD-9FBE-9793B823E3DD}"/>
              </a:ext>
            </a:extLst>
          </p:cNvPr>
          <p:cNvSpPr/>
          <p:nvPr/>
        </p:nvSpPr>
        <p:spPr bwMode="auto">
          <a:xfrm>
            <a:off x="7116914"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19" name="Oval 318">
            <a:extLst>
              <a:ext uri="{FF2B5EF4-FFF2-40B4-BE49-F238E27FC236}">
                <a16:creationId xmlns:a16="http://schemas.microsoft.com/office/drawing/2014/main" id="{A07BBBBE-863F-D733-4244-87A50DBC7259}"/>
              </a:ext>
            </a:extLst>
          </p:cNvPr>
          <p:cNvSpPr/>
          <p:nvPr/>
        </p:nvSpPr>
        <p:spPr bwMode="auto">
          <a:xfrm>
            <a:off x="7420586" y="35601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8E208945-7894-3140-2183-D241C1EA879C}"/>
              </a:ext>
            </a:extLst>
          </p:cNvPr>
          <p:cNvSpPr/>
          <p:nvPr/>
        </p:nvSpPr>
        <p:spPr bwMode="auto">
          <a:xfrm>
            <a:off x="60231" y="2124486"/>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Rectangle 320">
            <a:extLst>
              <a:ext uri="{FF2B5EF4-FFF2-40B4-BE49-F238E27FC236}">
                <a16:creationId xmlns:a16="http://schemas.microsoft.com/office/drawing/2014/main" id="{62B0F981-B54D-3A01-8770-02AF6F5F8C0F}"/>
              </a:ext>
            </a:extLst>
          </p:cNvPr>
          <p:cNvSpPr/>
          <p:nvPr/>
        </p:nvSpPr>
        <p:spPr bwMode="auto">
          <a:xfrm>
            <a:off x="1313610" y="2346650"/>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22" name="Straight Arrow Connector 321">
            <a:extLst>
              <a:ext uri="{FF2B5EF4-FFF2-40B4-BE49-F238E27FC236}">
                <a16:creationId xmlns:a16="http://schemas.microsoft.com/office/drawing/2014/main" id="{A836AECD-41C0-0ED2-9AE4-9A991D467DD2}"/>
              </a:ext>
            </a:extLst>
          </p:cNvPr>
          <p:cNvCxnSpPr>
            <a:cxnSpLocks/>
          </p:cNvCxnSpPr>
          <p:nvPr/>
        </p:nvCxnSpPr>
        <p:spPr>
          <a:xfrm>
            <a:off x="466514" y="2740688"/>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23" name="Group 322">
            <a:extLst>
              <a:ext uri="{FF2B5EF4-FFF2-40B4-BE49-F238E27FC236}">
                <a16:creationId xmlns:a16="http://schemas.microsoft.com/office/drawing/2014/main" id="{0C17AD9B-69C5-B954-4C70-B2ADB235C6ED}"/>
              </a:ext>
            </a:extLst>
          </p:cNvPr>
          <p:cNvGrpSpPr/>
          <p:nvPr/>
        </p:nvGrpSpPr>
        <p:grpSpPr>
          <a:xfrm>
            <a:off x="204566" y="2532532"/>
            <a:ext cx="327897" cy="265319"/>
            <a:chOff x="2083338" y="2680678"/>
            <a:chExt cx="327897" cy="265319"/>
          </a:xfrm>
        </p:grpSpPr>
        <p:grpSp>
          <p:nvGrpSpPr>
            <p:cNvPr id="324" name="Group 323">
              <a:extLst>
                <a:ext uri="{FF2B5EF4-FFF2-40B4-BE49-F238E27FC236}">
                  <a16:creationId xmlns:a16="http://schemas.microsoft.com/office/drawing/2014/main" id="{1B5E072E-737B-1758-14C6-4E31C4CF3B1E}"/>
                </a:ext>
              </a:extLst>
            </p:cNvPr>
            <p:cNvGrpSpPr/>
            <p:nvPr/>
          </p:nvGrpSpPr>
          <p:grpSpPr>
            <a:xfrm>
              <a:off x="2314366" y="2704330"/>
              <a:ext cx="96869" cy="161829"/>
              <a:chOff x="2416868" y="2724825"/>
              <a:chExt cx="96869" cy="161829"/>
            </a:xfrm>
          </p:grpSpPr>
          <p:sp>
            <p:nvSpPr>
              <p:cNvPr id="327" name="Freeform: Shape 326">
                <a:extLst>
                  <a:ext uri="{FF2B5EF4-FFF2-40B4-BE49-F238E27FC236}">
                    <a16:creationId xmlns:a16="http://schemas.microsoft.com/office/drawing/2014/main" id="{73C5571F-D530-4166-03E7-1A44C1ED529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28" name="Freeform: Shape 327">
                <a:extLst>
                  <a:ext uri="{FF2B5EF4-FFF2-40B4-BE49-F238E27FC236}">
                    <a16:creationId xmlns:a16="http://schemas.microsoft.com/office/drawing/2014/main" id="{8FBDAE01-B4C5-5483-9532-5F47BC724B3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29" name="Freeform: Shape 328">
                <a:extLst>
                  <a:ext uri="{FF2B5EF4-FFF2-40B4-BE49-F238E27FC236}">
                    <a16:creationId xmlns:a16="http://schemas.microsoft.com/office/drawing/2014/main" id="{17720477-9CF4-32B0-E4BB-43054247B6C0}"/>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30" name="Freeform: Shape 329">
                <a:extLst>
                  <a:ext uri="{FF2B5EF4-FFF2-40B4-BE49-F238E27FC236}">
                    <a16:creationId xmlns:a16="http://schemas.microsoft.com/office/drawing/2014/main" id="{0AF21020-CE52-31F1-8717-6D8AC1339BCC}"/>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25" name="Graphic 324">
              <a:extLst>
                <a:ext uri="{FF2B5EF4-FFF2-40B4-BE49-F238E27FC236}">
                  <a16:creationId xmlns:a16="http://schemas.microsoft.com/office/drawing/2014/main" id="{DD2CDA08-C0C3-04A0-D0F5-95C3135B4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26" name="Graphic 325">
              <a:extLst>
                <a:ext uri="{FF2B5EF4-FFF2-40B4-BE49-F238E27FC236}">
                  <a16:creationId xmlns:a16="http://schemas.microsoft.com/office/drawing/2014/main" id="{183CA8DE-FFD5-D485-2AAE-9B762681AF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31" name="Rectangle 330">
            <a:extLst>
              <a:ext uri="{FF2B5EF4-FFF2-40B4-BE49-F238E27FC236}">
                <a16:creationId xmlns:a16="http://schemas.microsoft.com/office/drawing/2014/main" id="{AFC81B6A-FEA4-2BA5-F3C6-43C556161A79}"/>
              </a:ext>
            </a:extLst>
          </p:cNvPr>
          <p:cNvSpPr/>
          <p:nvPr/>
        </p:nvSpPr>
        <p:spPr bwMode="auto">
          <a:xfrm>
            <a:off x="209033" y="2758227"/>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32" name="Connector: Elbow 331">
            <a:extLst>
              <a:ext uri="{FF2B5EF4-FFF2-40B4-BE49-F238E27FC236}">
                <a16:creationId xmlns:a16="http://schemas.microsoft.com/office/drawing/2014/main" id="{997F0B25-3B17-6350-47FA-BAF61586AB70}"/>
              </a:ext>
            </a:extLst>
          </p:cNvPr>
          <p:cNvCxnSpPr>
            <a:cxnSpLocks/>
            <a:stCxn id="368" idx="3"/>
            <a:endCxn id="373" idx="1"/>
          </p:cNvCxnSpPr>
          <p:nvPr/>
        </p:nvCxnSpPr>
        <p:spPr>
          <a:xfrm flipV="1">
            <a:off x="954857" y="2484272"/>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58E5F177-1888-D4F4-C119-709B0FCC2815}"/>
              </a:ext>
            </a:extLst>
          </p:cNvPr>
          <p:cNvCxnSpPr>
            <a:cxnSpLocks/>
          </p:cNvCxnSpPr>
          <p:nvPr/>
        </p:nvCxnSpPr>
        <p:spPr>
          <a:xfrm>
            <a:off x="1529337" y="2487230"/>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44" name="Graphic 343">
            <a:extLst>
              <a:ext uri="{FF2B5EF4-FFF2-40B4-BE49-F238E27FC236}">
                <a16:creationId xmlns:a16="http://schemas.microsoft.com/office/drawing/2014/main" id="{3A660188-79CD-9C86-5794-E16E4AF37F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93321" y="3010537"/>
            <a:ext cx="90973" cy="90973"/>
          </a:xfrm>
          <a:prstGeom prst="rect">
            <a:avLst/>
          </a:prstGeom>
          <a:effectLst/>
        </p:spPr>
      </p:pic>
      <p:pic>
        <p:nvPicPr>
          <p:cNvPr id="345" name="Picture 344" descr="A person with a beard&#10;&#10;Description automatically generated with medium confidence">
            <a:extLst>
              <a:ext uri="{FF2B5EF4-FFF2-40B4-BE49-F238E27FC236}">
                <a16:creationId xmlns:a16="http://schemas.microsoft.com/office/drawing/2014/main" id="{F362D88E-F51A-DEC4-1A66-2AA1DC3C1DC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6045" y="3615933"/>
            <a:ext cx="200238" cy="200238"/>
          </a:xfrm>
          <a:prstGeom prst="ellipse">
            <a:avLst/>
          </a:prstGeom>
          <a:ln>
            <a:gradFill>
              <a:gsLst>
                <a:gs pos="0">
                  <a:schemeClr val="tx1"/>
                </a:gs>
                <a:gs pos="100000">
                  <a:schemeClr val="tx1">
                    <a:lumMod val="75000"/>
                  </a:schemeClr>
                </a:gs>
              </a:gsLst>
              <a:lin ang="5400000" scaled="1"/>
            </a:gradFill>
          </a:ln>
        </p:spPr>
      </p:pic>
      <p:sp>
        <p:nvSpPr>
          <p:cNvPr id="346" name="Rectangle 345">
            <a:extLst>
              <a:ext uri="{FF2B5EF4-FFF2-40B4-BE49-F238E27FC236}">
                <a16:creationId xmlns:a16="http://schemas.microsoft.com/office/drawing/2014/main" id="{639F8930-7841-7FAC-9328-B0B5DA0C8364}"/>
              </a:ext>
            </a:extLst>
          </p:cNvPr>
          <p:cNvSpPr/>
          <p:nvPr/>
        </p:nvSpPr>
        <p:spPr bwMode="auto">
          <a:xfrm>
            <a:off x="204845" y="380827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47" name="Graphic 346">
            <a:extLst>
              <a:ext uri="{FF2B5EF4-FFF2-40B4-BE49-F238E27FC236}">
                <a16:creationId xmlns:a16="http://schemas.microsoft.com/office/drawing/2014/main" id="{6AD802E5-44F9-CA72-A95C-3554B19CFE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20337" y="3642258"/>
            <a:ext cx="147588" cy="147588"/>
          </a:xfrm>
          <a:prstGeom prst="rect">
            <a:avLst/>
          </a:prstGeom>
        </p:spPr>
      </p:pic>
      <p:sp>
        <p:nvSpPr>
          <p:cNvPr id="348" name="Rectangle 347">
            <a:extLst>
              <a:ext uri="{FF2B5EF4-FFF2-40B4-BE49-F238E27FC236}">
                <a16:creationId xmlns:a16="http://schemas.microsoft.com/office/drawing/2014/main" id="{54C32D80-F281-5180-1C3B-5F6149FADD5F}"/>
              </a:ext>
            </a:extLst>
          </p:cNvPr>
          <p:cNvSpPr/>
          <p:nvPr/>
        </p:nvSpPr>
        <p:spPr bwMode="auto">
          <a:xfrm>
            <a:off x="412554" y="3809668"/>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49" name="Straight Arrow Connector 348">
            <a:extLst>
              <a:ext uri="{FF2B5EF4-FFF2-40B4-BE49-F238E27FC236}">
                <a16:creationId xmlns:a16="http://schemas.microsoft.com/office/drawing/2014/main" id="{1AC20318-09A3-D572-4F06-1C98B9C7D07A}"/>
              </a:ext>
            </a:extLst>
          </p:cNvPr>
          <p:cNvCxnSpPr>
            <a:cxnSpLocks/>
          </p:cNvCxnSpPr>
          <p:nvPr/>
        </p:nvCxnSpPr>
        <p:spPr>
          <a:xfrm>
            <a:off x="466514" y="3716052"/>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350" name="Rectangle 349">
            <a:extLst>
              <a:ext uri="{FF2B5EF4-FFF2-40B4-BE49-F238E27FC236}">
                <a16:creationId xmlns:a16="http://schemas.microsoft.com/office/drawing/2014/main" id="{A258CB17-92A7-B6F1-7386-BE2AF4B7F66A}"/>
              </a:ext>
            </a:extLst>
          </p:cNvPr>
          <p:cNvSpPr/>
          <p:nvPr/>
        </p:nvSpPr>
        <p:spPr bwMode="auto">
          <a:xfrm>
            <a:off x="1313998" y="3184045"/>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51" name="Picture 350" descr="A picture containing circle, graphics, symbol, font&#10;&#10;Description automatically generated">
            <a:extLst>
              <a:ext uri="{FF2B5EF4-FFF2-40B4-BE49-F238E27FC236}">
                <a16:creationId xmlns:a16="http://schemas.microsoft.com/office/drawing/2014/main" id="{FF42C54B-6BE0-2C69-2660-B05073E0252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73562" y="3263467"/>
            <a:ext cx="155776" cy="155776"/>
          </a:xfrm>
          <a:prstGeom prst="rect">
            <a:avLst/>
          </a:prstGeom>
        </p:spPr>
      </p:pic>
      <p:cxnSp>
        <p:nvCxnSpPr>
          <p:cNvPr id="352" name="Connector: Elbow 351">
            <a:extLst>
              <a:ext uri="{FF2B5EF4-FFF2-40B4-BE49-F238E27FC236}">
                <a16:creationId xmlns:a16="http://schemas.microsoft.com/office/drawing/2014/main" id="{E7E0A330-7098-C08E-C6DF-8C8BFA912D85}"/>
              </a:ext>
            </a:extLst>
          </p:cNvPr>
          <p:cNvCxnSpPr>
            <a:cxnSpLocks/>
            <a:endCxn id="351" idx="1"/>
          </p:cNvCxnSpPr>
          <p:nvPr/>
        </p:nvCxnSpPr>
        <p:spPr>
          <a:xfrm flipV="1">
            <a:off x="973580" y="3341355"/>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353" name="Group 352">
            <a:extLst>
              <a:ext uri="{FF2B5EF4-FFF2-40B4-BE49-F238E27FC236}">
                <a16:creationId xmlns:a16="http://schemas.microsoft.com/office/drawing/2014/main" id="{18A30C9A-2D8D-E681-8A7F-B1CF4888088A}"/>
              </a:ext>
            </a:extLst>
          </p:cNvPr>
          <p:cNvGrpSpPr/>
          <p:nvPr/>
        </p:nvGrpSpPr>
        <p:grpSpPr>
          <a:xfrm>
            <a:off x="1409263" y="3226170"/>
            <a:ext cx="1230361" cy="208989"/>
            <a:chOff x="3154908" y="2038296"/>
            <a:chExt cx="1230361" cy="208989"/>
          </a:xfrm>
        </p:grpSpPr>
        <p:sp>
          <p:nvSpPr>
            <p:cNvPr id="354" name="Rectangle 353">
              <a:extLst>
                <a:ext uri="{FF2B5EF4-FFF2-40B4-BE49-F238E27FC236}">
                  <a16:creationId xmlns:a16="http://schemas.microsoft.com/office/drawing/2014/main" id="{25520751-D8EF-B44F-3008-29D76AE21805}"/>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55" name="Rectangle 354">
              <a:extLst>
                <a:ext uri="{FF2B5EF4-FFF2-40B4-BE49-F238E27FC236}">
                  <a16:creationId xmlns:a16="http://schemas.microsoft.com/office/drawing/2014/main" id="{F0D75880-E294-E68C-42F3-DFE928EB15F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56" name="Rectangle 355">
            <a:extLst>
              <a:ext uri="{FF2B5EF4-FFF2-40B4-BE49-F238E27FC236}">
                <a16:creationId xmlns:a16="http://schemas.microsoft.com/office/drawing/2014/main" id="{2BDAAB0A-46E8-3B6C-0E41-47C0B650ABE0}"/>
              </a:ext>
            </a:extLst>
          </p:cNvPr>
          <p:cNvSpPr/>
          <p:nvPr/>
        </p:nvSpPr>
        <p:spPr bwMode="auto">
          <a:xfrm>
            <a:off x="1407866" y="3407395"/>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57" name="Rectangle 356">
            <a:extLst>
              <a:ext uri="{FF2B5EF4-FFF2-40B4-BE49-F238E27FC236}">
                <a16:creationId xmlns:a16="http://schemas.microsoft.com/office/drawing/2014/main" id="{098C76CF-B75C-F20F-0EB3-DFA475C028AF}"/>
              </a:ext>
            </a:extLst>
          </p:cNvPr>
          <p:cNvSpPr/>
          <p:nvPr/>
        </p:nvSpPr>
        <p:spPr bwMode="auto">
          <a:xfrm>
            <a:off x="1409263" y="3468287"/>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58" name="Picture 357" descr="A purple circle with white letters&#10;&#10;Description automatically generated with low confidence">
            <a:extLst>
              <a:ext uri="{FF2B5EF4-FFF2-40B4-BE49-F238E27FC236}">
                <a16:creationId xmlns:a16="http://schemas.microsoft.com/office/drawing/2014/main" id="{4AB2404B-255D-5901-23CB-CB20558284F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13538" y="3458754"/>
            <a:ext cx="113293" cy="113293"/>
          </a:xfrm>
          <a:prstGeom prst="ellipse">
            <a:avLst/>
          </a:prstGeom>
        </p:spPr>
      </p:pic>
      <p:sp>
        <p:nvSpPr>
          <p:cNvPr id="359" name="Rectangle 358">
            <a:extLst>
              <a:ext uri="{FF2B5EF4-FFF2-40B4-BE49-F238E27FC236}">
                <a16:creationId xmlns:a16="http://schemas.microsoft.com/office/drawing/2014/main" id="{F4431171-F870-C847-4C26-771AD214F2B0}"/>
              </a:ext>
            </a:extLst>
          </p:cNvPr>
          <p:cNvSpPr/>
          <p:nvPr/>
        </p:nvSpPr>
        <p:spPr bwMode="auto">
          <a:xfrm>
            <a:off x="1407866" y="3555041"/>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60" name="Rectangle 359">
            <a:extLst>
              <a:ext uri="{FF2B5EF4-FFF2-40B4-BE49-F238E27FC236}">
                <a16:creationId xmlns:a16="http://schemas.microsoft.com/office/drawing/2014/main" id="{A4AEDE53-545B-3209-34A3-3063F856A3A3}"/>
              </a:ext>
            </a:extLst>
          </p:cNvPr>
          <p:cNvSpPr/>
          <p:nvPr/>
        </p:nvSpPr>
        <p:spPr bwMode="auto">
          <a:xfrm>
            <a:off x="1409263" y="361593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61" name="Graphic 360">
            <a:extLst>
              <a:ext uri="{FF2B5EF4-FFF2-40B4-BE49-F238E27FC236}">
                <a16:creationId xmlns:a16="http://schemas.microsoft.com/office/drawing/2014/main" id="{06F50288-C0CC-EAF2-AA0A-DD46AC0FC9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19220" y="3609218"/>
            <a:ext cx="110969" cy="110969"/>
          </a:xfrm>
          <a:prstGeom prst="rect">
            <a:avLst/>
          </a:prstGeom>
        </p:spPr>
      </p:pic>
      <p:sp>
        <p:nvSpPr>
          <p:cNvPr id="362" name="Rectangle 361">
            <a:extLst>
              <a:ext uri="{FF2B5EF4-FFF2-40B4-BE49-F238E27FC236}">
                <a16:creationId xmlns:a16="http://schemas.microsoft.com/office/drawing/2014/main" id="{D8FB5892-C585-339D-0A29-1CCC319CA326}"/>
              </a:ext>
            </a:extLst>
          </p:cNvPr>
          <p:cNvSpPr/>
          <p:nvPr/>
        </p:nvSpPr>
        <p:spPr bwMode="auto">
          <a:xfrm>
            <a:off x="1407866" y="370675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63" name="Rectangle 362">
            <a:extLst>
              <a:ext uri="{FF2B5EF4-FFF2-40B4-BE49-F238E27FC236}">
                <a16:creationId xmlns:a16="http://schemas.microsoft.com/office/drawing/2014/main" id="{90449000-173C-4CB3-B5A7-CB580AB53BB5}"/>
              </a:ext>
            </a:extLst>
          </p:cNvPr>
          <p:cNvSpPr/>
          <p:nvPr/>
        </p:nvSpPr>
        <p:spPr bwMode="auto">
          <a:xfrm>
            <a:off x="1409262" y="3767643"/>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64" name="Graphic 363">
            <a:extLst>
              <a:ext uri="{FF2B5EF4-FFF2-40B4-BE49-F238E27FC236}">
                <a16:creationId xmlns:a16="http://schemas.microsoft.com/office/drawing/2014/main" id="{74866359-120F-8E3B-BEA6-056606AE19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8645" y="3726717"/>
            <a:ext cx="161764" cy="161764"/>
          </a:xfrm>
          <a:prstGeom prst="rect">
            <a:avLst/>
          </a:prstGeom>
        </p:spPr>
      </p:pic>
      <p:cxnSp>
        <p:nvCxnSpPr>
          <p:cNvPr id="365" name="Connector: Elbow 364">
            <a:extLst>
              <a:ext uri="{FF2B5EF4-FFF2-40B4-BE49-F238E27FC236}">
                <a16:creationId xmlns:a16="http://schemas.microsoft.com/office/drawing/2014/main" id="{6EDBC3C9-C08E-22C7-953C-FD72E905C628}"/>
              </a:ext>
            </a:extLst>
          </p:cNvPr>
          <p:cNvCxnSpPr>
            <a:cxnSpLocks/>
            <a:stCxn id="350" idx="3"/>
            <a:endCxn id="321" idx="3"/>
          </p:cNvCxnSpPr>
          <p:nvPr/>
        </p:nvCxnSpPr>
        <p:spPr>
          <a:xfrm flipH="1" flipV="1">
            <a:off x="2608168" y="2738157"/>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9B466B68-B37D-F13F-A70B-68E8141ACE50}"/>
              </a:ext>
            </a:extLst>
          </p:cNvPr>
          <p:cNvSpPr/>
          <p:nvPr/>
        </p:nvSpPr>
        <p:spPr bwMode="auto">
          <a:xfrm>
            <a:off x="2483542" y="3076150"/>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67" name="Picture 366" descr="A purple cat in a circle&#10;&#10;Description automatically generated with medium confidence">
            <a:extLst>
              <a:ext uri="{FF2B5EF4-FFF2-40B4-BE49-F238E27FC236}">
                <a16:creationId xmlns:a16="http://schemas.microsoft.com/office/drawing/2014/main" id="{26A640DB-6B53-F1FC-78E5-94AA712DED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01259" y="3852045"/>
            <a:ext cx="106909" cy="106909"/>
          </a:xfrm>
          <a:prstGeom prst="rect">
            <a:avLst/>
          </a:prstGeom>
        </p:spPr>
      </p:pic>
      <p:pic>
        <p:nvPicPr>
          <p:cNvPr id="368" name="Graphic 367">
            <a:extLst>
              <a:ext uri="{FF2B5EF4-FFF2-40B4-BE49-F238E27FC236}">
                <a16:creationId xmlns:a16="http://schemas.microsoft.com/office/drawing/2014/main" id="{F4F5AA4C-9AF9-AB3A-7859-76493DF38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028" y="2657392"/>
            <a:ext cx="161829" cy="161829"/>
          </a:xfrm>
          <a:prstGeom prst="rect">
            <a:avLst/>
          </a:prstGeom>
        </p:spPr>
      </p:pic>
      <p:pic>
        <p:nvPicPr>
          <p:cNvPr id="369" name="Picture 368" descr="A picture containing font, graphics, logo, graphic design&#10;&#10;Description automatically generated">
            <a:extLst>
              <a:ext uri="{FF2B5EF4-FFF2-40B4-BE49-F238E27FC236}">
                <a16:creationId xmlns:a16="http://schemas.microsoft.com/office/drawing/2014/main" id="{F65CD037-EC90-4866-3FE8-EECC8EF7F8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566" y="2909854"/>
            <a:ext cx="222511" cy="45719"/>
          </a:xfrm>
          <a:prstGeom prst="rect">
            <a:avLst/>
          </a:prstGeom>
        </p:spPr>
      </p:pic>
      <p:sp>
        <p:nvSpPr>
          <p:cNvPr id="370" name="Rectangle 369">
            <a:extLst>
              <a:ext uri="{FF2B5EF4-FFF2-40B4-BE49-F238E27FC236}">
                <a16:creationId xmlns:a16="http://schemas.microsoft.com/office/drawing/2014/main" id="{E2B34A7B-18A2-4810-0311-C143D8D26F60}"/>
              </a:ext>
            </a:extLst>
          </p:cNvPr>
          <p:cNvSpPr/>
          <p:nvPr/>
        </p:nvSpPr>
        <p:spPr bwMode="auto">
          <a:xfrm>
            <a:off x="532463" y="2796148"/>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372" name="Group 371">
            <a:extLst>
              <a:ext uri="{FF2B5EF4-FFF2-40B4-BE49-F238E27FC236}">
                <a16:creationId xmlns:a16="http://schemas.microsoft.com/office/drawing/2014/main" id="{51F81CEF-2858-CB9A-8BF5-43830A93B9C3}"/>
              </a:ext>
            </a:extLst>
          </p:cNvPr>
          <p:cNvGrpSpPr/>
          <p:nvPr/>
        </p:nvGrpSpPr>
        <p:grpSpPr>
          <a:xfrm>
            <a:off x="1409263" y="2378433"/>
            <a:ext cx="1146519" cy="208989"/>
            <a:chOff x="3096870" y="2038296"/>
            <a:chExt cx="1146519" cy="208989"/>
          </a:xfrm>
        </p:grpSpPr>
        <p:pic>
          <p:nvPicPr>
            <p:cNvPr id="373" name="Graphic 372">
              <a:extLst>
                <a:ext uri="{FF2B5EF4-FFF2-40B4-BE49-F238E27FC236}">
                  <a16:creationId xmlns:a16="http://schemas.microsoft.com/office/drawing/2014/main" id="{B03E00CF-3D53-CFA5-BA9F-B0D247F6C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374" name="Rectangle 373">
              <a:extLst>
                <a:ext uri="{FF2B5EF4-FFF2-40B4-BE49-F238E27FC236}">
                  <a16:creationId xmlns:a16="http://schemas.microsoft.com/office/drawing/2014/main" id="{7C63892D-4921-AA80-3159-F899BC97DCE2}"/>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375" name="Rectangle 374">
              <a:extLst>
                <a:ext uri="{FF2B5EF4-FFF2-40B4-BE49-F238E27FC236}">
                  <a16:creationId xmlns:a16="http://schemas.microsoft.com/office/drawing/2014/main" id="{64312588-CACA-8D37-5CCE-44510172A9B7}"/>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376" name="Graphic 375">
            <a:extLst>
              <a:ext uri="{FF2B5EF4-FFF2-40B4-BE49-F238E27FC236}">
                <a16:creationId xmlns:a16="http://schemas.microsoft.com/office/drawing/2014/main" id="{56297BAB-BF22-7867-E80D-CAE0EFF524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8992" y="2439325"/>
            <a:ext cx="106699" cy="106699"/>
          </a:xfrm>
          <a:prstGeom prst="rect">
            <a:avLst/>
          </a:prstGeom>
        </p:spPr>
      </p:pic>
      <p:sp>
        <p:nvSpPr>
          <p:cNvPr id="377" name="Rectangle 376">
            <a:extLst>
              <a:ext uri="{FF2B5EF4-FFF2-40B4-BE49-F238E27FC236}">
                <a16:creationId xmlns:a16="http://schemas.microsoft.com/office/drawing/2014/main" id="{57B98126-79CF-095A-DF4A-4AB3B8647AAE}"/>
              </a:ext>
            </a:extLst>
          </p:cNvPr>
          <p:cNvSpPr/>
          <p:nvPr/>
        </p:nvSpPr>
        <p:spPr bwMode="auto">
          <a:xfrm>
            <a:off x="978719" y="2324847"/>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71" name="Rectangle: Rounded Corners 370">
            <a:extLst>
              <a:ext uri="{FF2B5EF4-FFF2-40B4-BE49-F238E27FC236}">
                <a16:creationId xmlns:a16="http://schemas.microsoft.com/office/drawing/2014/main" id="{C3120F24-F3B7-2C21-9086-D42F2C63A225}"/>
              </a:ext>
            </a:extLst>
          </p:cNvPr>
          <p:cNvSpPr/>
          <p:nvPr/>
        </p:nvSpPr>
        <p:spPr bwMode="auto">
          <a:xfrm>
            <a:off x="172661" y="2261691"/>
            <a:ext cx="2763008" cy="1791276"/>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5" name="Group 334">
            <a:extLst>
              <a:ext uri="{FF2B5EF4-FFF2-40B4-BE49-F238E27FC236}">
                <a16:creationId xmlns:a16="http://schemas.microsoft.com/office/drawing/2014/main" id="{B56A7DFD-2AB8-ACC4-6F14-6E76EAE6D4D5}"/>
              </a:ext>
            </a:extLst>
          </p:cNvPr>
          <p:cNvGrpSpPr/>
          <p:nvPr/>
        </p:nvGrpSpPr>
        <p:grpSpPr>
          <a:xfrm>
            <a:off x="1448374" y="2594630"/>
            <a:ext cx="1265367" cy="208989"/>
            <a:chOff x="3124076" y="2254493"/>
            <a:chExt cx="1265367" cy="208989"/>
          </a:xfrm>
        </p:grpSpPr>
        <p:grpSp>
          <p:nvGrpSpPr>
            <p:cNvPr id="336" name="Group 335">
              <a:extLst>
                <a:ext uri="{FF2B5EF4-FFF2-40B4-BE49-F238E27FC236}">
                  <a16:creationId xmlns:a16="http://schemas.microsoft.com/office/drawing/2014/main" id="{391C5345-C5FB-81FE-1567-FC08E9E1FF7B}"/>
                </a:ext>
              </a:extLst>
            </p:cNvPr>
            <p:cNvGrpSpPr/>
            <p:nvPr/>
          </p:nvGrpSpPr>
          <p:grpSpPr>
            <a:xfrm>
              <a:off x="3159082" y="2254493"/>
              <a:ext cx="1230361" cy="208989"/>
              <a:chOff x="3154908" y="2038296"/>
              <a:chExt cx="1230361" cy="208989"/>
            </a:xfrm>
          </p:grpSpPr>
          <p:sp>
            <p:nvSpPr>
              <p:cNvPr id="338" name="Rectangle 337">
                <a:extLst>
                  <a:ext uri="{FF2B5EF4-FFF2-40B4-BE49-F238E27FC236}">
                    <a16:creationId xmlns:a16="http://schemas.microsoft.com/office/drawing/2014/main" id="{4B347624-5117-106E-B5AB-3541C96DC8E6}"/>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339" name="Rectangle 338">
                <a:extLst>
                  <a:ext uri="{FF2B5EF4-FFF2-40B4-BE49-F238E27FC236}">
                    <a16:creationId xmlns:a16="http://schemas.microsoft.com/office/drawing/2014/main" id="{333D7D8C-A8DA-4E48-2826-6E8793C965F6}"/>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337" name="Graphic 336">
              <a:extLst>
                <a:ext uri="{FF2B5EF4-FFF2-40B4-BE49-F238E27FC236}">
                  <a16:creationId xmlns:a16="http://schemas.microsoft.com/office/drawing/2014/main" id="{1CA89302-CBCB-B7A8-3A65-4FC59DEDB6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333" name="Isosceles Triangle 332">
            <a:extLst>
              <a:ext uri="{FF2B5EF4-FFF2-40B4-BE49-F238E27FC236}">
                <a16:creationId xmlns:a16="http://schemas.microsoft.com/office/drawing/2014/main" id="{9A0E17D2-1D70-35E0-DCBD-F4189B01EA77}"/>
              </a:ext>
            </a:extLst>
          </p:cNvPr>
          <p:cNvSpPr/>
          <p:nvPr/>
        </p:nvSpPr>
        <p:spPr bwMode="auto">
          <a:xfrm>
            <a:off x="1373561" y="2717402"/>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13445AF9-CE49-39AC-FAD6-BC4D920D87E1}"/>
              </a:ext>
            </a:extLst>
          </p:cNvPr>
          <p:cNvSpPr/>
          <p:nvPr/>
        </p:nvSpPr>
        <p:spPr bwMode="auto">
          <a:xfrm>
            <a:off x="1373561" y="2851891"/>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41" name="Graphic 340">
            <a:extLst>
              <a:ext uri="{FF2B5EF4-FFF2-40B4-BE49-F238E27FC236}">
                <a16:creationId xmlns:a16="http://schemas.microsoft.com/office/drawing/2014/main" id="{7109B893-9793-CBF6-80FD-D5EEBAD059B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74705" y="2880237"/>
            <a:ext cx="128016" cy="128016"/>
          </a:xfrm>
          <a:prstGeom prst="rect">
            <a:avLst/>
          </a:prstGeom>
        </p:spPr>
      </p:pic>
      <p:sp>
        <p:nvSpPr>
          <p:cNvPr id="342" name="Rectangle 341">
            <a:extLst>
              <a:ext uri="{FF2B5EF4-FFF2-40B4-BE49-F238E27FC236}">
                <a16:creationId xmlns:a16="http://schemas.microsoft.com/office/drawing/2014/main" id="{D416313E-E17C-17EA-E25E-448CD7FEC8A6}"/>
              </a:ext>
            </a:extLst>
          </p:cNvPr>
          <p:cNvSpPr/>
          <p:nvPr/>
        </p:nvSpPr>
        <p:spPr bwMode="auto">
          <a:xfrm>
            <a:off x="1582448" y="2832120"/>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343" name="Rectangle 342">
            <a:extLst>
              <a:ext uri="{FF2B5EF4-FFF2-40B4-BE49-F238E27FC236}">
                <a16:creationId xmlns:a16="http://schemas.microsoft.com/office/drawing/2014/main" id="{9FCD614E-F15D-8754-8C4A-D7E509A26B74}"/>
              </a:ext>
            </a:extLst>
          </p:cNvPr>
          <p:cNvSpPr/>
          <p:nvPr/>
        </p:nvSpPr>
        <p:spPr bwMode="auto">
          <a:xfrm>
            <a:off x="1583845" y="2893012"/>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378" name="Oval 377">
            <a:extLst>
              <a:ext uri="{FF2B5EF4-FFF2-40B4-BE49-F238E27FC236}">
                <a16:creationId xmlns:a16="http://schemas.microsoft.com/office/drawing/2014/main" id="{63A10532-AB78-055F-A890-EF195B3155EC}"/>
              </a:ext>
            </a:extLst>
          </p:cNvPr>
          <p:cNvSpPr/>
          <p:nvPr/>
        </p:nvSpPr>
        <p:spPr bwMode="auto">
          <a:xfrm>
            <a:off x="1336207" y="266090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80" name="Rectangle: Rounded Corners 379">
            <a:extLst>
              <a:ext uri="{FF2B5EF4-FFF2-40B4-BE49-F238E27FC236}">
                <a16:creationId xmlns:a16="http://schemas.microsoft.com/office/drawing/2014/main" id="{9CF03364-1B02-A032-DB22-4B63DC8F9AFB}"/>
              </a:ext>
            </a:extLst>
          </p:cNvPr>
          <p:cNvSpPr/>
          <p:nvPr/>
        </p:nvSpPr>
        <p:spPr bwMode="auto">
          <a:xfrm>
            <a:off x="3112935" y="213000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380">
            <a:extLst>
              <a:ext uri="{FF2B5EF4-FFF2-40B4-BE49-F238E27FC236}">
                <a16:creationId xmlns:a16="http://schemas.microsoft.com/office/drawing/2014/main" id="{E09CC7F9-7FC1-0894-C7CD-67A18DC88C67}"/>
              </a:ext>
            </a:extLst>
          </p:cNvPr>
          <p:cNvSpPr/>
          <p:nvPr/>
        </p:nvSpPr>
        <p:spPr bwMode="auto">
          <a:xfrm>
            <a:off x="4366314" y="235216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82" name="Straight Arrow Connector 381">
            <a:extLst>
              <a:ext uri="{FF2B5EF4-FFF2-40B4-BE49-F238E27FC236}">
                <a16:creationId xmlns:a16="http://schemas.microsoft.com/office/drawing/2014/main" id="{DC5B4C74-9389-AD07-47F3-7BB4F4CCB8AB}"/>
              </a:ext>
            </a:extLst>
          </p:cNvPr>
          <p:cNvCxnSpPr>
            <a:cxnSpLocks/>
          </p:cNvCxnSpPr>
          <p:nvPr/>
        </p:nvCxnSpPr>
        <p:spPr>
          <a:xfrm>
            <a:off x="3519218" y="274620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83" name="Group 382">
            <a:extLst>
              <a:ext uri="{FF2B5EF4-FFF2-40B4-BE49-F238E27FC236}">
                <a16:creationId xmlns:a16="http://schemas.microsoft.com/office/drawing/2014/main" id="{AEC4B527-3A2C-D56D-2B01-66AB391D2B04}"/>
              </a:ext>
            </a:extLst>
          </p:cNvPr>
          <p:cNvGrpSpPr/>
          <p:nvPr/>
        </p:nvGrpSpPr>
        <p:grpSpPr>
          <a:xfrm>
            <a:off x="3257270" y="2538048"/>
            <a:ext cx="327897" cy="265319"/>
            <a:chOff x="2083338" y="2680678"/>
            <a:chExt cx="327897" cy="265319"/>
          </a:xfrm>
        </p:grpSpPr>
        <p:grpSp>
          <p:nvGrpSpPr>
            <p:cNvPr id="384" name="Group 383">
              <a:extLst>
                <a:ext uri="{FF2B5EF4-FFF2-40B4-BE49-F238E27FC236}">
                  <a16:creationId xmlns:a16="http://schemas.microsoft.com/office/drawing/2014/main" id="{CC9D314F-2176-70F5-443C-B9901A334B6A}"/>
                </a:ext>
              </a:extLst>
            </p:cNvPr>
            <p:cNvGrpSpPr/>
            <p:nvPr/>
          </p:nvGrpSpPr>
          <p:grpSpPr>
            <a:xfrm>
              <a:off x="2314366" y="2704330"/>
              <a:ext cx="96869" cy="161829"/>
              <a:chOff x="2416868" y="2724825"/>
              <a:chExt cx="96869" cy="161829"/>
            </a:xfrm>
          </p:grpSpPr>
          <p:sp>
            <p:nvSpPr>
              <p:cNvPr id="387" name="Freeform: Shape 386">
                <a:extLst>
                  <a:ext uri="{FF2B5EF4-FFF2-40B4-BE49-F238E27FC236}">
                    <a16:creationId xmlns:a16="http://schemas.microsoft.com/office/drawing/2014/main" id="{4C220FD4-EF43-9610-A01E-2FC6BD77629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88" name="Freeform: Shape 387">
                <a:extLst>
                  <a:ext uri="{FF2B5EF4-FFF2-40B4-BE49-F238E27FC236}">
                    <a16:creationId xmlns:a16="http://schemas.microsoft.com/office/drawing/2014/main" id="{5CA197E7-B18A-7D53-4C5D-276904C19AA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89" name="Freeform: Shape 388">
                <a:extLst>
                  <a:ext uri="{FF2B5EF4-FFF2-40B4-BE49-F238E27FC236}">
                    <a16:creationId xmlns:a16="http://schemas.microsoft.com/office/drawing/2014/main" id="{779E63B9-38C8-E6EE-8842-E21933700348}"/>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90" name="Freeform: Shape 389">
                <a:extLst>
                  <a:ext uri="{FF2B5EF4-FFF2-40B4-BE49-F238E27FC236}">
                    <a16:creationId xmlns:a16="http://schemas.microsoft.com/office/drawing/2014/main" id="{4F036CCD-A962-E3FD-A923-B380220E05A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85" name="Graphic 384">
              <a:extLst>
                <a:ext uri="{FF2B5EF4-FFF2-40B4-BE49-F238E27FC236}">
                  <a16:creationId xmlns:a16="http://schemas.microsoft.com/office/drawing/2014/main" id="{A2A542D7-1F18-2CF1-C8AB-3E2ADCBE7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86" name="Graphic 385">
              <a:extLst>
                <a:ext uri="{FF2B5EF4-FFF2-40B4-BE49-F238E27FC236}">
                  <a16:creationId xmlns:a16="http://schemas.microsoft.com/office/drawing/2014/main" id="{0F8E8187-BB12-6889-62D5-8E12AF0A5A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91" name="Rectangle 390">
            <a:extLst>
              <a:ext uri="{FF2B5EF4-FFF2-40B4-BE49-F238E27FC236}">
                <a16:creationId xmlns:a16="http://schemas.microsoft.com/office/drawing/2014/main" id="{74E9E092-B998-A878-D99E-BB5EE2A22541}"/>
              </a:ext>
            </a:extLst>
          </p:cNvPr>
          <p:cNvSpPr/>
          <p:nvPr/>
        </p:nvSpPr>
        <p:spPr bwMode="auto">
          <a:xfrm>
            <a:off x="3261737" y="276374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92" name="Connector: Elbow 391">
            <a:extLst>
              <a:ext uri="{FF2B5EF4-FFF2-40B4-BE49-F238E27FC236}">
                <a16:creationId xmlns:a16="http://schemas.microsoft.com/office/drawing/2014/main" id="{451D9539-F456-2616-67D0-3AFDF58EABA8}"/>
              </a:ext>
            </a:extLst>
          </p:cNvPr>
          <p:cNvCxnSpPr>
            <a:cxnSpLocks/>
            <a:stCxn id="418" idx="3"/>
            <a:endCxn id="422" idx="1"/>
          </p:cNvCxnSpPr>
          <p:nvPr/>
        </p:nvCxnSpPr>
        <p:spPr>
          <a:xfrm flipV="1">
            <a:off x="4007561" y="248978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937547A2-FA08-012F-7175-29347AA7D5B0}"/>
              </a:ext>
            </a:extLst>
          </p:cNvPr>
          <p:cNvCxnSpPr>
            <a:cxnSpLocks/>
          </p:cNvCxnSpPr>
          <p:nvPr/>
        </p:nvCxnSpPr>
        <p:spPr>
          <a:xfrm>
            <a:off x="4582041" y="249274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94" name="Graphic 393">
            <a:extLst>
              <a:ext uri="{FF2B5EF4-FFF2-40B4-BE49-F238E27FC236}">
                <a16:creationId xmlns:a16="http://schemas.microsoft.com/office/drawing/2014/main" id="{470EC0B8-BFB9-AE27-A592-6F2A270F02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46025" y="3016053"/>
            <a:ext cx="90973" cy="90973"/>
          </a:xfrm>
          <a:prstGeom prst="rect">
            <a:avLst/>
          </a:prstGeom>
          <a:effectLst/>
        </p:spPr>
      </p:pic>
      <p:pic>
        <p:nvPicPr>
          <p:cNvPr id="395" name="Picture 394" descr="A person with a beard&#10;&#10;Description automatically generated with medium confidence">
            <a:extLst>
              <a:ext uri="{FF2B5EF4-FFF2-40B4-BE49-F238E27FC236}">
                <a16:creationId xmlns:a16="http://schemas.microsoft.com/office/drawing/2014/main" id="{D9DF789F-9F9A-B6C2-C5D4-CADD6405B6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48749" y="3621449"/>
            <a:ext cx="200238" cy="200238"/>
          </a:xfrm>
          <a:prstGeom prst="ellipse">
            <a:avLst/>
          </a:prstGeom>
          <a:ln>
            <a:gradFill>
              <a:gsLst>
                <a:gs pos="0">
                  <a:schemeClr val="tx1"/>
                </a:gs>
                <a:gs pos="100000">
                  <a:schemeClr val="tx1">
                    <a:lumMod val="75000"/>
                  </a:schemeClr>
                </a:gs>
              </a:gsLst>
              <a:lin ang="5400000" scaled="1"/>
            </a:gradFill>
          </a:ln>
        </p:spPr>
      </p:pic>
      <p:sp>
        <p:nvSpPr>
          <p:cNvPr id="396" name="Rectangle 395">
            <a:extLst>
              <a:ext uri="{FF2B5EF4-FFF2-40B4-BE49-F238E27FC236}">
                <a16:creationId xmlns:a16="http://schemas.microsoft.com/office/drawing/2014/main" id="{09024A95-4450-8159-C14D-6F3F9520F5B6}"/>
              </a:ext>
            </a:extLst>
          </p:cNvPr>
          <p:cNvSpPr/>
          <p:nvPr/>
        </p:nvSpPr>
        <p:spPr bwMode="auto">
          <a:xfrm>
            <a:off x="3257549" y="381378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97" name="Graphic 396">
            <a:extLst>
              <a:ext uri="{FF2B5EF4-FFF2-40B4-BE49-F238E27FC236}">
                <a16:creationId xmlns:a16="http://schemas.microsoft.com/office/drawing/2014/main" id="{C0F7D0E2-84D8-49A6-8DBA-0F39CFCD991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73041" y="3647774"/>
            <a:ext cx="147588" cy="147588"/>
          </a:xfrm>
          <a:prstGeom prst="rect">
            <a:avLst/>
          </a:prstGeom>
        </p:spPr>
      </p:pic>
      <p:sp>
        <p:nvSpPr>
          <p:cNvPr id="398" name="Rectangle 397">
            <a:extLst>
              <a:ext uri="{FF2B5EF4-FFF2-40B4-BE49-F238E27FC236}">
                <a16:creationId xmlns:a16="http://schemas.microsoft.com/office/drawing/2014/main" id="{947958ED-237F-913D-492F-862CFA038684}"/>
              </a:ext>
            </a:extLst>
          </p:cNvPr>
          <p:cNvSpPr/>
          <p:nvPr/>
        </p:nvSpPr>
        <p:spPr bwMode="auto">
          <a:xfrm>
            <a:off x="3465258" y="381518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99" name="Straight Arrow Connector 398">
            <a:extLst>
              <a:ext uri="{FF2B5EF4-FFF2-40B4-BE49-F238E27FC236}">
                <a16:creationId xmlns:a16="http://schemas.microsoft.com/office/drawing/2014/main" id="{7916F3D8-A48B-6D44-A5A8-0EFAD21F76B5}"/>
              </a:ext>
            </a:extLst>
          </p:cNvPr>
          <p:cNvCxnSpPr>
            <a:cxnSpLocks/>
          </p:cNvCxnSpPr>
          <p:nvPr/>
        </p:nvCxnSpPr>
        <p:spPr>
          <a:xfrm>
            <a:off x="3519218" y="372156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400" name="Rectangle 399">
            <a:extLst>
              <a:ext uri="{FF2B5EF4-FFF2-40B4-BE49-F238E27FC236}">
                <a16:creationId xmlns:a16="http://schemas.microsoft.com/office/drawing/2014/main" id="{91B88F55-8A24-A65E-54DE-41852A26531C}"/>
              </a:ext>
            </a:extLst>
          </p:cNvPr>
          <p:cNvSpPr/>
          <p:nvPr/>
        </p:nvSpPr>
        <p:spPr bwMode="auto">
          <a:xfrm>
            <a:off x="4366702" y="318956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402" name="Connector: Elbow 401">
            <a:extLst>
              <a:ext uri="{FF2B5EF4-FFF2-40B4-BE49-F238E27FC236}">
                <a16:creationId xmlns:a16="http://schemas.microsoft.com/office/drawing/2014/main" id="{4CDCE529-1B9C-E704-EAB3-CDEC20BB6D37}"/>
              </a:ext>
            </a:extLst>
          </p:cNvPr>
          <p:cNvCxnSpPr>
            <a:cxnSpLocks/>
            <a:endCxn id="401" idx="1"/>
          </p:cNvCxnSpPr>
          <p:nvPr/>
        </p:nvCxnSpPr>
        <p:spPr>
          <a:xfrm flipV="1">
            <a:off x="4026284" y="334687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pic>
        <p:nvPicPr>
          <p:cNvPr id="417" name="Picture 416" descr="A purple cat in a circle&#10;&#10;Description automatically generated with medium confidence">
            <a:extLst>
              <a:ext uri="{FF2B5EF4-FFF2-40B4-BE49-F238E27FC236}">
                <a16:creationId xmlns:a16="http://schemas.microsoft.com/office/drawing/2014/main" id="{7FE70872-F147-61F6-06B0-97CE2CF9A2C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53963" y="3857561"/>
            <a:ext cx="106909" cy="106909"/>
          </a:xfrm>
          <a:prstGeom prst="rect">
            <a:avLst/>
          </a:prstGeom>
        </p:spPr>
      </p:pic>
      <p:pic>
        <p:nvPicPr>
          <p:cNvPr id="418" name="Graphic 417">
            <a:extLst>
              <a:ext uri="{FF2B5EF4-FFF2-40B4-BE49-F238E27FC236}">
                <a16:creationId xmlns:a16="http://schemas.microsoft.com/office/drawing/2014/main" id="{0D26EF7A-DCB5-8F5C-0FB2-A4FDDD17C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5732" y="2662908"/>
            <a:ext cx="161829" cy="161829"/>
          </a:xfrm>
          <a:prstGeom prst="rect">
            <a:avLst/>
          </a:prstGeom>
        </p:spPr>
      </p:pic>
      <p:pic>
        <p:nvPicPr>
          <p:cNvPr id="419" name="Picture 418" descr="A picture containing font, graphics, logo, graphic design&#10;&#10;Description automatically generated">
            <a:extLst>
              <a:ext uri="{FF2B5EF4-FFF2-40B4-BE49-F238E27FC236}">
                <a16:creationId xmlns:a16="http://schemas.microsoft.com/office/drawing/2014/main" id="{85C1A3A4-BE7E-6719-B359-D5B70728DC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1270" y="2915370"/>
            <a:ext cx="222511" cy="45719"/>
          </a:xfrm>
          <a:prstGeom prst="rect">
            <a:avLst/>
          </a:prstGeom>
        </p:spPr>
      </p:pic>
      <p:sp>
        <p:nvSpPr>
          <p:cNvPr id="420" name="Rectangle 419">
            <a:extLst>
              <a:ext uri="{FF2B5EF4-FFF2-40B4-BE49-F238E27FC236}">
                <a16:creationId xmlns:a16="http://schemas.microsoft.com/office/drawing/2014/main" id="{ED200FBE-833D-E3E5-B1BC-AB43F7CC6FA4}"/>
              </a:ext>
            </a:extLst>
          </p:cNvPr>
          <p:cNvSpPr/>
          <p:nvPr/>
        </p:nvSpPr>
        <p:spPr bwMode="auto">
          <a:xfrm>
            <a:off x="3585167" y="280166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421" name="Group 420">
            <a:extLst>
              <a:ext uri="{FF2B5EF4-FFF2-40B4-BE49-F238E27FC236}">
                <a16:creationId xmlns:a16="http://schemas.microsoft.com/office/drawing/2014/main" id="{E2959610-B756-016B-B7D6-7FAFED9D9444}"/>
              </a:ext>
            </a:extLst>
          </p:cNvPr>
          <p:cNvGrpSpPr/>
          <p:nvPr/>
        </p:nvGrpSpPr>
        <p:grpSpPr>
          <a:xfrm>
            <a:off x="4461967" y="2383949"/>
            <a:ext cx="1146519" cy="208989"/>
            <a:chOff x="3096870" y="2038296"/>
            <a:chExt cx="1146519" cy="208989"/>
          </a:xfrm>
        </p:grpSpPr>
        <p:pic>
          <p:nvPicPr>
            <p:cNvPr id="422" name="Graphic 421">
              <a:extLst>
                <a:ext uri="{FF2B5EF4-FFF2-40B4-BE49-F238E27FC236}">
                  <a16:creationId xmlns:a16="http://schemas.microsoft.com/office/drawing/2014/main" id="{B817184D-9960-6087-D262-8068089F02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423" name="Rectangle 422">
              <a:extLst>
                <a:ext uri="{FF2B5EF4-FFF2-40B4-BE49-F238E27FC236}">
                  <a16:creationId xmlns:a16="http://schemas.microsoft.com/office/drawing/2014/main" id="{E9E794A6-E474-010D-2B01-F657FD16E626}"/>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424" name="Rectangle 423">
              <a:extLst>
                <a:ext uri="{FF2B5EF4-FFF2-40B4-BE49-F238E27FC236}">
                  <a16:creationId xmlns:a16="http://schemas.microsoft.com/office/drawing/2014/main" id="{43909DD4-B14B-4C3B-0F70-D4D88E7DB788}"/>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425" name="Graphic 424">
            <a:extLst>
              <a:ext uri="{FF2B5EF4-FFF2-40B4-BE49-F238E27FC236}">
                <a16:creationId xmlns:a16="http://schemas.microsoft.com/office/drawing/2014/main" id="{10797FE0-A01C-763B-4763-EEA68144F3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81696" y="2444841"/>
            <a:ext cx="106699" cy="106699"/>
          </a:xfrm>
          <a:prstGeom prst="rect">
            <a:avLst/>
          </a:prstGeom>
        </p:spPr>
      </p:pic>
      <p:sp>
        <p:nvSpPr>
          <p:cNvPr id="426" name="Rectangle 425">
            <a:extLst>
              <a:ext uri="{FF2B5EF4-FFF2-40B4-BE49-F238E27FC236}">
                <a16:creationId xmlns:a16="http://schemas.microsoft.com/office/drawing/2014/main" id="{88BB3AEA-60BB-5ED0-3C2A-35DE2FB07B37}"/>
              </a:ext>
            </a:extLst>
          </p:cNvPr>
          <p:cNvSpPr/>
          <p:nvPr/>
        </p:nvSpPr>
        <p:spPr bwMode="auto">
          <a:xfrm>
            <a:off x="4031423" y="233036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grpSp>
        <p:nvGrpSpPr>
          <p:cNvPr id="428" name="Group 427">
            <a:extLst>
              <a:ext uri="{FF2B5EF4-FFF2-40B4-BE49-F238E27FC236}">
                <a16:creationId xmlns:a16="http://schemas.microsoft.com/office/drawing/2014/main" id="{0B6CEB08-BF92-A36C-C5C9-689464ECCB8A}"/>
              </a:ext>
            </a:extLst>
          </p:cNvPr>
          <p:cNvGrpSpPr/>
          <p:nvPr/>
        </p:nvGrpSpPr>
        <p:grpSpPr>
          <a:xfrm>
            <a:off x="4501078" y="2600146"/>
            <a:ext cx="1265367" cy="208989"/>
            <a:chOff x="3124076" y="2254493"/>
            <a:chExt cx="1265367" cy="208989"/>
          </a:xfrm>
        </p:grpSpPr>
        <p:grpSp>
          <p:nvGrpSpPr>
            <p:cNvPr id="429" name="Group 428">
              <a:extLst>
                <a:ext uri="{FF2B5EF4-FFF2-40B4-BE49-F238E27FC236}">
                  <a16:creationId xmlns:a16="http://schemas.microsoft.com/office/drawing/2014/main" id="{1BE11B4D-C10B-C52F-3E5E-38FE0640E3CA}"/>
                </a:ext>
              </a:extLst>
            </p:cNvPr>
            <p:cNvGrpSpPr/>
            <p:nvPr/>
          </p:nvGrpSpPr>
          <p:grpSpPr>
            <a:xfrm>
              <a:off x="3159082" y="2254493"/>
              <a:ext cx="1230361" cy="208989"/>
              <a:chOff x="3154908" y="2038296"/>
              <a:chExt cx="1230361" cy="208989"/>
            </a:xfrm>
          </p:grpSpPr>
          <p:sp>
            <p:nvSpPr>
              <p:cNvPr id="431" name="Rectangle 430">
                <a:extLst>
                  <a:ext uri="{FF2B5EF4-FFF2-40B4-BE49-F238E27FC236}">
                    <a16:creationId xmlns:a16="http://schemas.microsoft.com/office/drawing/2014/main" id="{9BD1C9A2-831A-CEA8-AA09-D7DB080DAE62}"/>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432" name="Rectangle 431">
                <a:extLst>
                  <a:ext uri="{FF2B5EF4-FFF2-40B4-BE49-F238E27FC236}">
                    <a16:creationId xmlns:a16="http://schemas.microsoft.com/office/drawing/2014/main" id="{2D9BB9C2-668A-2723-F6AB-DE745D593EE8}"/>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430" name="Graphic 429">
              <a:extLst>
                <a:ext uri="{FF2B5EF4-FFF2-40B4-BE49-F238E27FC236}">
                  <a16:creationId xmlns:a16="http://schemas.microsoft.com/office/drawing/2014/main" id="{3BE01588-534E-4233-8BC8-2A7B301E55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433" name="Isosceles Triangle 432">
            <a:extLst>
              <a:ext uri="{FF2B5EF4-FFF2-40B4-BE49-F238E27FC236}">
                <a16:creationId xmlns:a16="http://schemas.microsoft.com/office/drawing/2014/main" id="{C8960DF6-0C0E-4A7F-66D7-3D1DDA8E4B19}"/>
              </a:ext>
            </a:extLst>
          </p:cNvPr>
          <p:cNvSpPr/>
          <p:nvPr/>
        </p:nvSpPr>
        <p:spPr bwMode="auto">
          <a:xfrm>
            <a:off x="4426265" y="272291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85EEA933-0403-955E-5D13-5296A9AB8464}"/>
              </a:ext>
            </a:extLst>
          </p:cNvPr>
          <p:cNvSpPr/>
          <p:nvPr/>
        </p:nvSpPr>
        <p:spPr bwMode="auto">
          <a:xfrm>
            <a:off x="4426265" y="285740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435" name="Graphic 434">
            <a:extLst>
              <a:ext uri="{FF2B5EF4-FFF2-40B4-BE49-F238E27FC236}">
                <a16:creationId xmlns:a16="http://schemas.microsoft.com/office/drawing/2014/main" id="{7ADEAD96-521D-8C9F-B258-0127E19720F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27409" y="2885753"/>
            <a:ext cx="128016" cy="128016"/>
          </a:xfrm>
          <a:prstGeom prst="rect">
            <a:avLst/>
          </a:prstGeom>
        </p:spPr>
      </p:pic>
      <p:sp>
        <p:nvSpPr>
          <p:cNvPr id="436" name="Rectangle 435">
            <a:extLst>
              <a:ext uri="{FF2B5EF4-FFF2-40B4-BE49-F238E27FC236}">
                <a16:creationId xmlns:a16="http://schemas.microsoft.com/office/drawing/2014/main" id="{1935FD83-C473-278E-DE07-C1A7B6219CED}"/>
              </a:ext>
            </a:extLst>
          </p:cNvPr>
          <p:cNvSpPr/>
          <p:nvPr/>
        </p:nvSpPr>
        <p:spPr bwMode="auto">
          <a:xfrm>
            <a:off x="4635152" y="283763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437" name="Rectangle 436">
            <a:extLst>
              <a:ext uri="{FF2B5EF4-FFF2-40B4-BE49-F238E27FC236}">
                <a16:creationId xmlns:a16="http://schemas.microsoft.com/office/drawing/2014/main" id="{415E0742-31A6-C96B-3BAD-19DA21AB2DEF}"/>
              </a:ext>
            </a:extLst>
          </p:cNvPr>
          <p:cNvSpPr/>
          <p:nvPr/>
        </p:nvSpPr>
        <p:spPr bwMode="auto">
          <a:xfrm>
            <a:off x="4636549" y="289852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427" name="Rectangle: Rounded Corners 426">
            <a:extLst>
              <a:ext uri="{FF2B5EF4-FFF2-40B4-BE49-F238E27FC236}">
                <a16:creationId xmlns:a16="http://schemas.microsoft.com/office/drawing/2014/main" id="{6C7F6070-023B-B3CC-2FAF-C691E6A35382}"/>
              </a:ext>
            </a:extLst>
          </p:cNvPr>
          <p:cNvSpPr/>
          <p:nvPr/>
        </p:nvSpPr>
        <p:spPr bwMode="auto">
          <a:xfrm>
            <a:off x="3225365" y="2267207"/>
            <a:ext cx="2763008" cy="184124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1" name="Picture 400" descr="A picture containing circle, graphics, symbol, font&#10;&#10;Description automatically generated">
            <a:extLst>
              <a:ext uri="{FF2B5EF4-FFF2-40B4-BE49-F238E27FC236}">
                <a16:creationId xmlns:a16="http://schemas.microsoft.com/office/drawing/2014/main" id="{D8C8534C-2E36-8989-D888-C22DB4F658E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26266" y="3268983"/>
            <a:ext cx="155776" cy="155776"/>
          </a:xfrm>
          <a:prstGeom prst="rect">
            <a:avLst/>
          </a:prstGeom>
        </p:spPr>
      </p:pic>
      <p:grpSp>
        <p:nvGrpSpPr>
          <p:cNvPr id="403" name="Group 402">
            <a:extLst>
              <a:ext uri="{FF2B5EF4-FFF2-40B4-BE49-F238E27FC236}">
                <a16:creationId xmlns:a16="http://schemas.microsoft.com/office/drawing/2014/main" id="{D8DD7C17-012C-D1C0-BB64-ABA388C1673D}"/>
              </a:ext>
            </a:extLst>
          </p:cNvPr>
          <p:cNvGrpSpPr/>
          <p:nvPr/>
        </p:nvGrpSpPr>
        <p:grpSpPr>
          <a:xfrm>
            <a:off x="4461967" y="3231686"/>
            <a:ext cx="1230361" cy="208989"/>
            <a:chOff x="3154908" y="2038296"/>
            <a:chExt cx="1230361" cy="208989"/>
          </a:xfrm>
        </p:grpSpPr>
        <p:sp>
          <p:nvSpPr>
            <p:cNvPr id="404" name="Rectangle 403">
              <a:extLst>
                <a:ext uri="{FF2B5EF4-FFF2-40B4-BE49-F238E27FC236}">
                  <a16:creationId xmlns:a16="http://schemas.microsoft.com/office/drawing/2014/main" id="{922B3EEA-BF3F-E6ED-6C0C-52811209977D}"/>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405" name="Rectangle 404">
              <a:extLst>
                <a:ext uri="{FF2B5EF4-FFF2-40B4-BE49-F238E27FC236}">
                  <a16:creationId xmlns:a16="http://schemas.microsoft.com/office/drawing/2014/main" id="{B6E08F7E-4EAD-E722-46FA-1CF0ABC690B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406" name="Rectangle 405">
            <a:extLst>
              <a:ext uri="{FF2B5EF4-FFF2-40B4-BE49-F238E27FC236}">
                <a16:creationId xmlns:a16="http://schemas.microsoft.com/office/drawing/2014/main" id="{60562183-CF5C-D3B2-9F19-434BADE244A8}"/>
              </a:ext>
            </a:extLst>
          </p:cNvPr>
          <p:cNvSpPr/>
          <p:nvPr/>
        </p:nvSpPr>
        <p:spPr bwMode="auto">
          <a:xfrm>
            <a:off x="4460570" y="341291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407" name="Rectangle 406">
            <a:extLst>
              <a:ext uri="{FF2B5EF4-FFF2-40B4-BE49-F238E27FC236}">
                <a16:creationId xmlns:a16="http://schemas.microsoft.com/office/drawing/2014/main" id="{E47CF4D7-C879-DEE5-22A9-09ECAE86F655}"/>
              </a:ext>
            </a:extLst>
          </p:cNvPr>
          <p:cNvSpPr/>
          <p:nvPr/>
        </p:nvSpPr>
        <p:spPr bwMode="auto">
          <a:xfrm>
            <a:off x="4461967" y="347380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sp>
        <p:nvSpPr>
          <p:cNvPr id="409" name="Rectangle 408">
            <a:extLst>
              <a:ext uri="{FF2B5EF4-FFF2-40B4-BE49-F238E27FC236}">
                <a16:creationId xmlns:a16="http://schemas.microsoft.com/office/drawing/2014/main" id="{2E61A939-86E8-414B-FF74-467D586B184E}"/>
              </a:ext>
            </a:extLst>
          </p:cNvPr>
          <p:cNvSpPr/>
          <p:nvPr/>
        </p:nvSpPr>
        <p:spPr bwMode="auto">
          <a:xfrm>
            <a:off x="4460570" y="356055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410" name="Rectangle 409">
            <a:extLst>
              <a:ext uri="{FF2B5EF4-FFF2-40B4-BE49-F238E27FC236}">
                <a16:creationId xmlns:a16="http://schemas.microsoft.com/office/drawing/2014/main" id="{A87E6AE2-8442-CD3A-F560-E11494F43B10}"/>
              </a:ext>
            </a:extLst>
          </p:cNvPr>
          <p:cNvSpPr/>
          <p:nvPr/>
        </p:nvSpPr>
        <p:spPr bwMode="auto">
          <a:xfrm>
            <a:off x="4461967" y="362144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411" name="Graphic 410">
            <a:extLst>
              <a:ext uri="{FF2B5EF4-FFF2-40B4-BE49-F238E27FC236}">
                <a16:creationId xmlns:a16="http://schemas.microsoft.com/office/drawing/2014/main" id="{71B551B1-7938-2811-8129-7A4A50D83F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71924" y="3614734"/>
            <a:ext cx="110969" cy="110969"/>
          </a:xfrm>
          <a:prstGeom prst="rect">
            <a:avLst/>
          </a:prstGeom>
        </p:spPr>
      </p:pic>
      <p:sp>
        <p:nvSpPr>
          <p:cNvPr id="412" name="Rectangle 411">
            <a:extLst>
              <a:ext uri="{FF2B5EF4-FFF2-40B4-BE49-F238E27FC236}">
                <a16:creationId xmlns:a16="http://schemas.microsoft.com/office/drawing/2014/main" id="{0580767F-1170-CB97-6609-695C55A11B57}"/>
              </a:ext>
            </a:extLst>
          </p:cNvPr>
          <p:cNvSpPr/>
          <p:nvPr/>
        </p:nvSpPr>
        <p:spPr bwMode="auto">
          <a:xfrm>
            <a:off x="4460570" y="371226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413" name="Rectangle 412">
            <a:extLst>
              <a:ext uri="{FF2B5EF4-FFF2-40B4-BE49-F238E27FC236}">
                <a16:creationId xmlns:a16="http://schemas.microsoft.com/office/drawing/2014/main" id="{66CFE554-D239-1AB1-9470-A8CD69F12E2B}"/>
              </a:ext>
            </a:extLst>
          </p:cNvPr>
          <p:cNvSpPr/>
          <p:nvPr/>
        </p:nvSpPr>
        <p:spPr bwMode="auto">
          <a:xfrm>
            <a:off x="4461966" y="377315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414" name="Graphic 413">
            <a:extLst>
              <a:ext uri="{FF2B5EF4-FFF2-40B4-BE49-F238E27FC236}">
                <a16:creationId xmlns:a16="http://schemas.microsoft.com/office/drawing/2014/main" id="{87797E94-CC69-E9A9-FCC3-8CA2745677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1349" y="3732233"/>
            <a:ext cx="161764" cy="161764"/>
          </a:xfrm>
          <a:prstGeom prst="rect">
            <a:avLst/>
          </a:prstGeom>
        </p:spPr>
      </p:pic>
      <p:pic>
        <p:nvPicPr>
          <p:cNvPr id="408" name="Picture 407" descr="A purple circle with white letters&#10;&#10;Description automatically generated with low confidence">
            <a:extLst>
              <a:ext uri="{FF2B5EF4-FFF2-40B4-BE49-F238E27FC236}">
                <a16:creationId xmlns:a16="http://schemas.microsoft.com/office/drawing/2014/main" id="{C1E060CF-BCE7-3812-9BEA-029833D0B1D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66242" y="3464270"/>
            <a:ext cx="113293" cy="113293"/>
          </a:xfrm>
          <a:prstGeom prst="ellipse">
            <a:avLst/>
          </a:prstGeom>
        </p:spPr>
      </p:pic>
      <p:cxnSp>
        <p:nvCxnSpPr>
          <p:cNvPr id="415" name="Connector: Elbow 414">
            <a:extLst>
              <a:ext uri="{FF2B5EF4-FFF2-40B4-BE49-F238E27FC236}">
                <a16:creationId xmlns:a16="http://schemas.microsoft.com/office/drawing/2014/main" id="{4FDF293F-1B26-618C-290B-4FF1496E97BC}"/>
              </a:ext>
            </a:extLst>
          </p:cNvPr>
          <p:cNvCxnSpPr>
            <a:cxnSpLocks/>
            <a:stCxn id="400" idx="3"/>
            <a:endCxn id="381" idx="3"/>
          </p:cNvCxnSpPr>
          <p:nvPr/>
        </p:nvCxnSpPr>
        <p:spPr>
          <a:xfrm flipH="1" flipV="1">
            <a:off x="5660872" y="274367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16" name="Rectangle 415">
            <a:extLst>
              <a:ext uri="{FF2B5EF4-FFF2-40B4-BE49-F238E27FC236}">
                <a16:creationId xmlns:a16="http://schemas.microsoft.com/office/drawing/2014/main" id="{F5A35581-E1EF-E524-6F9B-DFF7D41DBF8F}"/>
              </a:ext>
            </a:extLst>
          </p:cNvPr>
          <p:cNvSpPr/>
          <p:nvPr/>
        </p:nvSpPr>
        <p:spPr bwMode="auto">
          <a:xfrm>
            <a:off x="5536246" y="308166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sp>
        <p:nvSpPr>
          <p:cNvPr id="439" name="Oval 438">
            <a:extLst>
              <a:ext uri="{FF2B5EF4-FFF2-40B4-BE49-F238E27FC236}">
                <a16:creationId xmlns:a16="http://schemas.microsoft.com/office/drawing/2014/main" id="{4EB0A186-3DC6-6E18-85FF-86A19A744256}"/>
              </a:ext>
            </a:extLst>
          </p:cNvPr>
          <p:cNvSpPr/>
          <p:nvPr/>
        </p:nvSpPr>
        <p:spPr bwMode="auto">
          <a:xfrm>
            <a:off x="4292610" y="32921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07185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4169</TotalTime>
  <Words>2660</Words>
  <Application>Microsoft Office PowerPoint</Application>
  <PresentationFormat>Custom</PresentationFormat>
  <Paragraphs>751</Paragraphs>
  <Slides>39</Slides>
  <Notes>25</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39</vt:i4>
      </vt:variant>
    </vt:vector>
  </HeadingPairs>
  <TitlesOfParts>
    <vt:vector size="55"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PAYLOADS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441</cp:revision>
  <dcterms:created xsi:type="dcterms:W3CDTF">2020-08-03T14:18:30Z</dcterms:created>
  <dcterms:modified xsi:type="dcterms:W3CDTF">2023-06-19T02:03:56Z</dcterms:modified>
</cp:coreProperties>
</file>